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.xml" ContentType="application/vnd.openxmlformats-officedocument.presentationml.notesSlide+xml"/>
  <Override PartName="/ppt/ink/ink1.xml" ContentType="application/inkml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73" r:id="rId3"/>
  </p:sldMasterIdLst>
  <p:notesMasterIdLst>
    <p:notesMasterId r:id="rId41"/>
  </p:notesMasterIdLst>
  <p:sldIdLst>
    <p:sldId id="257" r:id="rId4"/>
    <p:sldId id="3307" r:id="rId5"/>
    <p:sldId id="3271" r:id="rId6"/>
    <p:sldId id="3308" r:id="rId7"/>
    <p:sldId id="3309" r:id="rId8"/>
    <p:sldId id="3310" r:id="rId9"/>
    <p:sldId id="3312" r:id="rId10"/>
    <p:sldId id="3313" r:id="rId11"/>
    <p:sldId id="3270" r:id="rId12"/>
    <p:sldId id="3267" r:id="rId13"/>
    <p:sldId id="3268" r:id="rId14"/>
    <p:sldId id="2141412258" r:id="rId15"/>
    <p:sldId id="2141412256" r:id="rId16"/>
    <p:sldId id="3204" r:id="rId17"/>
    <p:sldId id="10552" r:id="rId18"/>
    <p:sldId id="3305" r:id="rId19"/>
    <p:sldId id="3246" r:id="rId20"/>
    <p:sldId id="3247" r:id="rId21"/>
    <p:sldId id="3250" r:id="rId22"/>
    <p:sldId id="3254" r:id="rId23"/>
    <p:sldId id="3253" r:id="rId24"/>
    <p:sldId id="3241" r:id="rId25"/>
    <p:sldId id="2141412255" r:id="rId26"/>
    <p:sldId id="3257" r:id="rId27"/>
    <p:sldId id="3258" r:id="rId28"/>
    <p:sldId id="787" r:id="rId29"/>
    <p:sldId id="3283" r:id="rId30"/>
    <p:sldId id="10553" r:id="rId31"/>
    <p:sldId id="3288" r:id="rId32"/>
    <p:sldId id="786" r:id="rId33"/>
    <p:sldId id="785" r:id="rId34"/>
    <p:sldId id="3296" r:id="rId35"/>
    <p:sldId id="3282" r:id="rId36"/>
    <p:sldId id="3290" r:id="rId37"/>
    <p:sldId id="3291" r:id="rId38"/>
    <p:sldId id="3225" r:id="rId39"/>
    <p:sldId id="2141412254" r:id="rId4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D"/>
    <a:srgbClr val="BBD4F0"/>
    <a:srgbClr val="FFCB25"/>
    <a:srgbClr val="FFDB69"/>
    <a:srgbClr val="FFDD8B"/>
    <a:srgbClr val="00528A"/>
    <a:srgbClr val="BCD4F0"/>
    <a:srgbClr val="494949"/>
    <a:srgbClr val="707172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1"/>
    <p:restoredTop sz="94806"/>
  </p:normalViewPr>
  <p:slideViewPr>
    <p:cSldViewPr>
      <p:cViewPr varScale="1">
        <p:scale>
          <a:sx n="42" d="100"/>
          <a:sy n="42" d="100"/>
        </p:scale>
        <p:origin x="840" y="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6DD9A-2F34-41C1-BD55-BAE7BB110A1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A2C81A-72A1-4DA6-B5EF-9DDD2DDDEE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Hotelstars Union Secretary General</a:t>
          </a:r>
          <a:b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2021)</a:t>
          </a:r>
        </a:p>
      </dgm:t>
    </dgm:pt>
    <dgm:pt modelId="{BBE4BE13-4838-4992-81CE-59CE83BE0005}" type="parTrans" cxnId="{F8E4567D-EED6-4708-B1DF-1FD61BE62DFD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9AADF9C-0CD1-4DA3-8212-DE4D177BB779}" type="sibTrans" cxnId="{F8E4567D-EED6-4708-B1DF-1FD61BE62DFD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0E56E6C-7FB6-45A4-AADC-4213FFD4E8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Austrian Professional Hotel Association (APHA)</a:t>
          </a:r>
          <a:b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2018)</a:t>
          </a:r>
        </a:p>
      </dgm:t>
    </dgm:pt>
    <dgm:pt modelId="{5F630BF0-9F39-41E3-9DA1-6B254DBC6937}" type="parTrans" cxnId="{E3E40565-7188-4C3D-9B08-E98BEDF90315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4DADB1FF-9814-4C07-93A9-D2BD160E35B1}" type="sibTrans" cxnId="{E3E40565-7188-4C3D-9B08-E98BEDF90315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8868E6D-0066-4F23-814D-E6EFC12B18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Austrian Federal Economic Chamber</a:t>
          </a:r>
          <a:b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b="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2004)</a:t>
          </a:r>
        </a:p>
      </dgm:t>
    </dgm:pt>
    <dgm:pt modelId="{B78E1541-7195-4111-B2CA-1991D8590540}" type="parTrans" cxnId="{F60EECFC-5B50-4FA4-93AE-800F082815B8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EDD25616-C1FE-4816-B283-7566D4172218}" type="sibTrans" cxnId="{F60EECFC-5B50-4FA4-93AE-800F082815B8}">
      <dgm:prSet/>
      <dgm:spPr/>
      <dgm:t>
        <a:bodyPr/>
        <a:lstStyle/>
        <a:p>
          <a:endParaRPr lang="en-US" b="1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1DC52AB-C373-417D-A5A5-911842843ECC}" type="pres">
      <dgm:prSet presAssocID="{29E6DD9A-2F34-41C1-BD55-BAE7BB110A1B}" presName="root" presStyleCnt="0">
        <dgm:presLayoutVars>
          <dgm:dir/>
          <dgm:resizeHandles val="exact"/>
        </dgm:presLayoutVars>
      </dgm:prSet>
      <dgm:spPr/>
    </dgm:pt>
    <dgm:pt modelId="{39642E70-24E3-4C9E-BC21-EB933E1FA016}" type="pres">
      <dgm:prSet presAssocID="{FEA2C81A-72A1-4DA6-B5EF-9DDD2DDDEED3}" presName="compNode" presStyleCnt="0"/>
      <dgm:spPr/>
    </dgm:pt>
    <dgm:pt modelId="{0C294BA4-9F03-425B-94F9-5D83D9B66EE1}" type="pres">
      <dgm:prSet presAssocID="{FEA2C81A-72A1-4DA6-B5EF-9DDD2DDDEED3}" presName="bgRect" presStyleLbl="bgShp" presStyleIdx="0" presStyleCnt="3"/>
      <dgm:spPr/>
    </dgm:pt>
    <dgm:pt modelId="{FE940139-9DD6-4774-A3A7-3C300409D4AA}" type="pres">
      <dgm:prSet presAssocID="{FEA2C81A-72A1-4DA6-B5EF-9DDD2DDDEED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F123C4F-D6AA-4D7E-95FD-21E5BC6AC694}" type="pres">
      <dgm:prSet presAssocID="{FEA2C81A-72A1-4DA6-B5EF-9DDD2DDDEED3}" presName="spaceRect" presStyleCnt="0"/>
      <dgm:spPr/>
    </dgm:pt>
    <dgm:pt modelId="{F4121014-5206-4AFC-A32C-55AEF71EC45C}" type="pres">
      <dgm:prSet presAssocID="{FEA2C81A-72A1-4DA6-B5EF-9DDD2DDDEED3}" presName="parTx" presStyleLbl="revTx" presStyleIdx="0" presStyleCnt="3">
        <dgm:presLayoutVars>
          <dgm:chMax val="0"/>
          <dgm:chPref val="0"/>
        </dgm:presLayoutVars>
      </dgm:prSet>
      <dgm:spPr/>
    </dgm:pt>
    <dgm:pt modelId="{DAF43655-496C-4204-84B0-8863E11EF4DC}" type="pres">
      <dgm:prSet presAssocID="{E9AADF9C-0CD1-4DA3-8212-DE4D177BB779}" presName="sibTrans" presStyleCnt="0"/>
      <dgm:spPr/>
    </dgm:pt>
    <dgm:pt modelId="{5094B96B-5C9A-490A-B461-DFF8D5ED0873}" type="pres">
      <dgm:prSet presAssocID="{E0E56E6C-7FB6-45A4-AADC-4213FFD4E880}" presName="compNode" presStyleCnt="0"/>
      <dgm:spPr/>
    </dgm:pt>
    <dgm:pt modelId="{DE6F8757-3F70-4410-A198-06AE26FE80F4}" type="pres">
      <dgm:prSet presAssocID="{E0E56E6C-7FB6-45A4-AADC-4213FFD4E880}" presName="bgRect" presStyleLbl="bgShp" presStyleIdx="1" presStyleCnt="3"/>
      <dgm:spPr/>
    </dgm:pt>
    <dgm:pt modelId="{62D89C5F-666F-4408-9978-4031646AABA7}" type="pres">
      <dgm:prSet presAssocID="{E0E56E6C-7FB6-45A4-AADC-4213FFD4E8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bäude"/>
        </a:ext>
      </dgm:extLst>
    </dgm:pt>
    <dgm:pt modelId="{325C9A80-D580-4936-91D0-240878CE6BEF}" type="pres">
      <dgm:prSet presAssocID="{E0E56E6C-7FB6-45A4-AADC-4213FFD4E880}" presName="spaceRect" presStyleCnt="0"/>
      <dgm:spPr/>
    </dgm:pt>
    <dgm:pt modelId="{C321360F-780B-455B-A009-E4276166096A}" type="pres">
      <dgm:prSet presAssocID="{E0E56E6C-7FB6-45A4-AADC-4213FFD4E880}" presName="parTx" presStyleLbl="revTx" presStyleIdx="1" presStyleCnt="3">
        <dgm:presLayoutVars>
          <dgm:chMax val="0"/>
          <dgm:chPref val="0"/>
        </dgm:presLayoutVars>
      </dgm:prSet>
      <dgm:spPr/>
    </dgm:pt>
    <dgm:pt modelId="{43E2E356-2EEE-48F1-8B5A-D26CD292AD75}" type="pres">
      <dgm:prSet presAssocID="{4DADB1FF-9814-4C07-93A9-D2BD160E35B1}" presName="sibTrans" presStyleCnt="0"/>
      <dgm:spPr/>
    </dgm:pt>
    <dgm:pt modelId="{E7E3AD1A-631A-4C56-ACE5-1404C389D925}" type="pres">
      <dgm:prSet presAssocID="{C8868E6D-0066-4F23-814D-E6EFC12B1875}" presName="compNode" presStyleCnt="0"/>
      <dgm:spPr/>
    </dgm:pt>
    <dgm:pt modelId="{2E0AE21F-652F-42C0-B5FA-598203493F70}" type="pres">
      <dgm:prSet presAssocID="{C8868E6D-0066-4F23-814D-E6EFC12B1875}" presName="bgRect" presStyleLbl="bgShp" presStyleIdx="2" presStyleCnt="3"/>
      <dgm:spPr/>
    </dgm:pt>
    <dgm:pt modelId="{0E2884CC-BD52-41F8-83E5-B0FA30C043EF}" type="pres">
      <dgm:prSet presAssocID="{C8868E6D-0066-4F23-814D-E6EFC12B187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BE917FA6-2FDB-4781-B3DC-790240BA9F8C}" type="pres">
      <dgm:prSet presAssocID="{C8868E6D-0066-4F23-814D-E6EFC12B1875}" presName="spaceRect" presStyleCnt="0"/>
      <dgm:spPr/>
    </dgm:pt>
    <dgm:pt modelId="{541DF46F-F9D8-405D-96FD-66519544903B}" type="pres">
      <dgm:prSet presAssocID="{C8868E6D-0066-4F23-814D-E6EFC12B187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4254643-08FE-43CB-87AD-E403BC1CAB8C}" type="presOf" srcId="{C8868E6D-0066-4F23-814D-E6EFC12B1875}" destId="{541DF46F-F9D8-405D-96FD-66519544903B}" srcOrd="0" destOrd="0" presId="urn:microsoft.com/office/officeart/2018/2/layout/IconVerticalSolidList"/>
    <dgm:cxn modelId="{E3E40565-7188-4C3D-9B08-E98BEDF90315}" srcId="{29E6DD9A-2F34-41C1-BD55-BAE7BB110A1B}" destId="{E0E56E6C-7FB6-45A4-AADC-4213FFD4E880}" srcOrd="1" destOrd="0" parTransId="{5F630BF0-9F39-41E3-9DA1-6B254DBC6937}" sibTransId="{4DADB1FF-9814-4C07-93A9-D2BD160E35B1}"/>
    <dgm:cxn modelId="{E4585566-849D-4256-96E6-0ACB064B107A}" type="presOf" srcId="{E0E56E6C-7FB6-45A4-AADC-4213FFD4E880}" destId="{C321360F-780B-455B-A009-E4276166096A}" srcOrd="0" destOrd="0" presId="urn:microsoft.com/office/officeart/2018/2/layout/IconVerticalSolidList"/>
    <dgm:cxn modelId="{F8E4567D-EED6-4708-B1DF-1FD61BE62DFD}" srcId="{29E6DD9A-2F34-41C1-BD55-BAE7BB110A1B}" destId="{FEA2C81A-72A1-4DA6-B5EF-9DDD2DDDEED3}" srcOrd="0" destOrd="0" parTransId="{BBE4BE13-4838-4992-81CE-59CE83BE0005}" sibTransId="{E9AADF9C-0CD1-4DA3-8212-DE4D177BB779}"/>
    <dgm:cxn modelId="{9EFA49B9-A83D-41F0-8D45-5577C27EB72F}" type="presOf" srcId="{FEA2C81A-72A1-4DA6-B5EF-9DDD2DDDEED3}" destId="{F4121014-5206-4AFC-A32C-55AEF71EC45C}" srcOrd="0" destOrd="0" presId="urn:microsoft.com/office/officeart/2018/2/layout/IconVerticalSolidList"/>
    <dgm:cxn modelId="{E43631D2-A917-42A0-8E83-3AD9CE4FA622}" type="presOf" srcId="{29E6DD9A-2F34-41C1-BD55-BAE7BB110A1B}" destId="{A1DC52AB-C373-417D-A5A5-911842843ECC}" srcOrd="0" destOrd="0" presId="urn:microsoft.com/office/officeart/2018/2/layout/IconVerticalSolidList"/>
    <dgm:cxn modelId="{F60EECFC-5B50-4FA4-93AE-800F082815B8}" srcId="{29E6DD9A-2F34-41C1-BD55-BAE7BB110A1B}" destId="{C8868E6D-0066-4F23-814D-E6EFC12B1875}" srcOrd="2" destOrd="0" parTransId="{B78E1541-7195-4111-B2CA-1991D8590540}" sibTransId="{EDD25616-C1FE-4816-B283-7566D4172218}"/>
    <dgm:cxn modelId="{1D09D295-6D05-46D1-BED4-074D8489468A}" type="presParOf" srcId="{A1DC52AB-C373-417D-A5A5-911842843ECC}" destId="{39642E70-24E3-4C9E-BC21-EB933E1FA016}" srcOrd="0" destOrd="0" presId="urn:microsoft.com/office/officeart/2018/2/layout/IconVerticalSolidList"/>
    <dgm:cxn modelId="{42300356-8A3B-4BED-BA2D-006FC3454330}" type="presParOf" srcId="{39642E70-24E3-4C9E-BC21-EB933E1FA016}" destId="{0C294BA4-9F03-425B-94F9-5D83D9B66EE1}" srcOrd="0" destOrd="0" presId="urn:microsoft.com/office/officeart/2018/2/layout/IconVerticalSolidList"/>
    <dgm:cxn modelId="{0A3A5C3C-65D8-4929-945B-409186887259}" type="presParOf" srcId="{39642E70-24E3-4C9E-BC21-EB933E1FA016}" destId="{FE940139-9DD6-4774-A3A7-3C300409D4AA}" srcOrd="1" destOrd="0" presId="urn:microsoft.com/office/officeart/2018/2/layout/IconVerticalSolidList"/>
    <dgm:cxn modelId="{2DF8E8E3-3377-4373-AD95-8A14E9DCA7BF}" type="presParOf" srcId="{39642E70-24E3-4C9E-BC21-EB933E1FA016}" destId="{DF123C4F-D6AA-4D7E-95FD-21E5BC6AC694}" srcOrd="2" destOrd="0" presId="urn:microsoft.com/office/officeart/2018/2/layout/IconVerticalSolidList"/>
    <dgm:cxn modelId="{48204112-9910-4653-BCD7-19C700BF40C1}" type="presParOf" srcId="{39642E70-24E3-4C9E-BC21-EB933E1FA016}" destId="{F4121014-5206-4AFC-A32C-55AEF71EC45C}" srcOrd="3" destOrd="0" presId="urn:microsoft.com/office/officeart/2018/2/layout/IconVerticalSolidList"/>
    <dgm:cxn modelId="{5084771F-DB1E-4D62-B485-36FE90E8A905}" type="presParOf" srcId="{A1DC52AB-C373-417D-A5A5-911842843ECC}" destId="{DAF43655-496C-4204-84B0-8863E11EF4DC}" srcOrd="1" destOrd="0" presId="urn:microsoft.com/office/officeart/2018/2/layout/IconVerticalSolidList"/>
    <dgm:cxn modelId="{D5F4D61A-BBAC-410C-8BFB-01F13DE27BDB}" type="presParOf" srcId="{A1DC52AB-C373-417D-A5A5-911842843ECC}" destId="{5094B96B-5C9A-490A-B461-DFF8D5ED0873}" srcOrd="2" destOrd="0" presId="urn:microsoft.com/office/officeart/2018/2/layout/IconVerticalSolidList"/>
    <dgm:cxn modelId="{ED18DAF6-5966-4FA5-9FC0-496AE5C183BE}" type="presParOf" srcId="{5094B96B-5C9A-490A-B461-DFF8D5ED0873}" destId="{DE6F8757-3F70-4410-A198-06AE26FE80F4}" srcOrd="0" destOrd="0" presId="urn:microsoft.com/office/officeart/2018/2/layout/IconVerticalSolidList"/>
    <dgm:cxn modelId="{39091CDC-7CA1-4757-A65E-66CAF942CADC}" type="presParOf" srcId="{5094B96B-5C9A-490A-B461-DFF8D5ED0873}" destId="{62D89C5F-666F-4408-9978-4031646AABA7}" srcOrd="1" destOrd="0" presId="urn:microsoft.com/office/officeart/2018/2/layout/IconVerticalSolidList"/>
    <dgm:cxn modelId="{AB504912-257A-41B0-A8AF-A0E8AC73E6B3}" type="presParOf" srcId="{5094B96B-5C9A-490A-B461-DFF8D5ED0873}" destId="{325C9A80-D580-4936-91D0-240878CE6BEF}" srcOrd="2" destOrd="0" presId="urn:microsoft.com/office/officeart/2018/2/layout/IconVerticalSolidList"/>
    <dgm:cxn modelId="{A8697B9B-1E2B-4E17-A052-B3D9DEA4F3A3}" type="presParOf" srcId="{5094B96B-5C9A-490A-B461-DFF8D5ED0873}" destId="{C321360F-780B-455B-A009-E4276166096A}" srcOrd="3" destOrd="0" presId="urn:microsoft.com/office/officeart/2018/2/layout/IconVerticalSolidList"/>
    <dgm:cxn modelId="{B7E25518-F693-45CB-8542-31FA9121475A}" type="presParOf" srcId="{A1DC52AB-C373-417D-A5A5-911842843ECC}" destId="{43E2E356-2EEE-48F1-8B5A-D26CD292AD75}" srcOrd="3" destOrd="0" presId="urn:microsoft.com/office/officeart/2018/2/layout/IconVerticalSolidList"/>
    <dgm:cxn modelId="{AD65058B-8725-4CA6-9533-C4FF3D8A17FE}" type="presParOf" srcId="{A1DC52AB-C373-417D-A5A5-911842843ECC}" destId="{E7E3AD1A-631A-4C56-ACE5-1404C389D925}" srcOrd="4" destOrd="0" presId="urn:microsoft.com/office/officeart/2018/2/layout/IconVerticalSolidList"/>
    <dgm:cxn modelId="{0C82E69D-3800-4E4D-9126-4067217A56A0}" type="presParOf" srcId="{E7E3AD1A-631A-4C56-ACE5-1404C389D925}" destId="{2E0AE21F-652F-42C0-B5FA-598203493F70}" srcOrd="0" destOrd="0" presId="urn:microsoft.com/office/officeart/2018/2/layout/IconVerticalSolidList"/>
    <dgm:cxn modelId="{2E41FA39-4151-43A6-A772-800B35546ACC}" type="presParOf" srcId="{E7E3AD1A-631A-4C56-ACE5-1404C389D925}" destId="{0E2884CC-BD52-41F8-83E5-B0FA30C043EF}" srcOrd="1" destOrd="0" presId="urn:microsoft.com/office/officeart/2018/2/layout/IconVerticalSolidList"/>
    <dgm:cxn modelId="{47710E6B-74DE-4406-AE1E-E951AB74BA2D}" type="presParOf" srcId="{E7E3AD1A-631A-4C56-ACE5-1404C389D925}" destId="{BE917FA6-2FDB-4781-B3DC-790240BA9F8C}" srcOrd="2" destOrd="0" presId="urn:microsoft.com/office/officeart/2018/2/layout/IconVerticalSolidList"/>
    <dgm:cxn modelId="{7A199634-1011-4317-A61C-5FC008B142E5}" type="presParOf" srcId="{E7E3AD1A-631A-4C56-ACE5-1404C389D925}" destId="{541DF46F-F9D8-405D-96FD-6651954490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A06CC9-0871-4EF2-B619-4CD11B36B6FF}" type="doc">
      <dgm:prSet loTypeId="urn:microsoft.com/office/officeart/2005/8/layout/pyramid1" loCatId="pyramid" qsTypeId="urn:microsoft.com/office/officeart/2005/8/quickstyle/simple1" qsCatId="simple" csTypeId="urn:microsoft.com/office/officeart/2005/8/colors/accent1_4" csCatId="accent1" phldr="1"/>
      <dgm:spPr/>
    </dgm:pt>
    <dgm:pt modelId="{FBDDEB7F-FDC3-41BB-854B-2AE9E784A26E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endParaRPr lang="de-AT" sz="2800" dirty="0">
            <a:solidFill>
              <a:schemeClr val="bg1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  <a:p>
          <a:pPr algn="ctr">
            <a:lnSpc>
              <a:spcPct val="100000"/>
            </a:lnSpc>
          </a:pPr>
          <a:r>
            <a:rPr lang="de-AT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National</a:t>
          </a:r>
          <a:br>
            <a:rPr lang="de-AT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de-AT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Implementation</a:t>
          </a:r>
        </a:p>
      </dgm:t>
    </dgm:pt>
    <dgm:pt modelId="{61241C4A-607A-4743-AC17-AC5236637613}" type="parTrans" cxnId="{0C196021-9A55-4E95-8EA2-E44B3F8E62B2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6349054-0133-4BAB-B70D-F181ED6BC7EF}" type="sibTrans" cxnId="{0C196021-9A55-4E95-8EA2-E44B3F8E62B2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01624313-43C8-4F4E-BB06-C1C8C2E0E0D1}">
      <dgm:prSet phldrT="[Text]" custT="1"/>
      <dgm:spPr/>
      <dgm:t>
        <a:bodyPr/>
        <a:lstStyle/>
        <a:p>
          <a:r>
            <a:rPr lang="de-AT" sz="36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Hotelstars Union</a:t>
          </a:r>
        </a:p>
      </dgm:t>
    </dgm:pt>
    <dgm:pt modelId="{2A4C6D2B-8BF0-411A-BA3C-F3B1BB46D634}" type="parTrans" cxnId="{89C4C222-F443-4336-A1AC-73EAF8BC09D3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0E32D12-BB2A-4E1B-A32C-DEB1A2FF8FCB}" type="sibTrans" cxnId="{89C4C222-F443-4336-A1AC-73EAF8BC09D3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5746B6CD-493E-47E5-B2C5-D6873B78FC38}">
      <dgm:prSet phldrT="[Text]" custT="1"/>
      <dgm:spPr/>
      <dgm:t>
        <a:bodyPr/>
        <a:lstStyle/>
        <a:p>
          <a:r>
            <a:rPr lang="de-AT" sz="36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Guest-Reviews &amp; Research</a:t>
          </a:r>
        </a:p>
      </dgm:t>
    </dgm:pt>
    <dgm:pt modelId="{EAB3801F-D7CB-492E-8991-A9909E88CC3D}" type="parTrans" cxnId="{0C644CA3-7639-452F-87F2-17CB74E4EF84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C2CA2811-7785-49D2-A4AF-4E6A4EAB6421}" type="sibTrans" cxnId="{0C644CA3-7639-452F-87F2-17CB74E4EF84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267BFF8B-0689-42B6-9054-30443013D7F7}">
      <dgm:prSet phldrT="[Text]" custT="1"/>
      <dgm:spPr/>
      <dgm:t>
        <a:bodyPr/>
        <a:lstStyle/>
        <a:p>
          <a:r>
            <a:rPr lang="de-AT" sz="36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 / Member </a:t>
          </a:r>
          <a:r>
            <a:rPr lang="de-AT" sz="3600" dirty="0" err="1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Associations</a:t>
          </a:r>
          <a:endParaRPr lang="de-AT" sz="3600" dirty="0">
            <a:solidFill>
              <a:schemeClr val="tx2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A86C7108-FBCC-4F3B-95E6-9C4032A66C3E}" type="parTrans" cxnId="{C6CD7062-3184-4BD9-BC8D-49AA8F285646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9BE795DD-78E1-4232-A82B-CFF3F381948E}" type="sibTrans" cxnId="{C6CD7062-3184-4BD9-BC8D-49AA8F285646}">
      <dgm:prSet/>
      <dgm:spPr/>
      <dgm:t>
        <a:bodyPr/>
        <a:lstStyle/>
        <a:p>
          <a:endParaRPr lang="de-AT"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gm:t>
    </dgm:pt>
    <dgm:pt modelId="{19770216-82AD-4482-9507-6B9C0BBDB83C}" type="pres">
      <dgm:prSet presAssocID="{02A06CC9-0871-4EF2-B619-4CD11B36B6FF}" presName="Name0" presStyleCnt="0">
        <dgm:presLayoutVars>
          <dgm:dir/>
          <dgm:animLvl val="lvl"/>
          <dgm:resizeHandles val="exact"/>
        </dgm:presLayoutVars>
      </dgm:prSet>
      <dgm:spPr/>
    </dgm:pt>
    <dgm:pt modelId="{AD440BF1-7FB4-4C58-8E4E-97C2196595D7}" type="pres">
      <dgm:prSet presAssocID="{FBDDEB7F-FDC3-41BB-854B-2AE9E784A26E}" presName="Name8" presStyleCnt="0"/>
      <dgm:spPr/>
    </dgm:pt>
    <dgm:pt modelId="{E90C702E-E99E-47DB-BCF9-83E54E57D45B}" type="pres">
      <dgm:prSet presAssocID="{FBDDEB7F-FDC3-41BB-854B-2AE9E784A26E}" presName="level" presStyleLbl="node1" presStyleIdx="0" presStyleCnt="4">
        <dgm:presLayoutVars>
          <dgm:chMax val="1"/>
          <dgm:bulletEnabled val="1"/>
        </dgm:presLayoutVars>
      </dgm:prSet>
      <dgm:spPr/>
    </dgm:pt>
    <dgm:pt modelId="{F10BBAE5-1135-49B1-8B31-C8205DFE7C8F}" type="pres">
      <dgm:prSet presAssocID="{FBDDEB7F-FDC3-41BB-854B-2AE9E784A2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FB6204-3342-459B-B9A9-249D30393498}" type="pres">
      <dgm:prSet presAssocID="{01624313-43C8-4F4E-BB06-C1C8C2E0E0D1}" presName="Name8" presStyleCnt="0"/>
      <dgm:spPr/>
    </dgm:pt>
    <dgm:pt modelId="{3412E269-1968-4CE9-A19A-077934894B26}" type="pres">
      <dgm:prSet presAssocID="{01624313-43C8-4F4E-BB06-C1C8C2E0E0D1}" presName="level" presStyleLbl="node1" presStyleIdx="1" presStyleCnt="4">
        <dgm:presLayoutVars>
          <dgm:chMax val="1"/>
          <dgm:bulletEnabled val="1"/>
        </dgm:presLayoutVars>
      </dgm:prSet>
      <dgm:spPr/>
    </dgm:pt>
    <dgm:pt modelId="{257D76B2-FE19-4C45-8613-7004EDEBB704}" type="pres">
      <dgm:prSet presAssocID="{01624313-43C8-4F4E-BB06-C1C8C2E0E0D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30360D4-1A04-4713-8C72-099576616FF4}" type="pres">
      <dgm:prSet presAssocID="{267BFF8B-0689-42B6-9054-30443013D7F7}" presName="Name8" presStyleCnt="0"/>
      <dgm:spPr/>
    </dgm:pt>
    <dgm:pt modelId="{A9DFD762-E7DB-4988-B347-B777DA6DE1D1}" type="pres">
      <dgm:prSet presAssocID="{267BFF8B-0689-42B6-9054-30443013D7F7}" presName="level" presStyleLbl="node1" presStyleIdx="2" presStyleCnt="4" custLinFactNeighborY="-484">
        <dgm:presLayoutVars>
          <dgm:chMax val="1"/>
          <dgm:bulletEnabled val="1"/>
        </dgm:presLayoutVars>
      </dgm:prSet>
      <dgm:spPr/>
    </dgm:pt>
    <dgm:pt modelId="{4975C302-71CF-4360-8494-498E0E8344C6}" type="pres">
      <dgm:prSet presAssocID="{267BFF8B-0689-42B6-9054-30443013D7F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5F4F8A-6868-4643-9051-274976AC0C87}" type="pres">
      <dgm:prSet presAssocID="{5746B6CD-493E-47E5-B2C5-D6873B78FC38}" presName="Name8" presStyleCnt="0"/>
      <dgm:spPr/>
    </dgm:pt>
    <dgm:pt modelId="{122F492B-48EF-4E41-A26C-FE75E432A902}" type="pres">
      <dgm:prSet presAssocID="{5746B6CD-493E-47E5-B2C5-D6873B78FC38}" presName="level" presStyleLbl="node1" presStyleIdx="3" presStyleCnt="4" custLinFactNeighborY="10236">
        <dgm:presLayoutVars>
          <dgm:chMax val="1"/>
          <dgm:bulletEnabled val="1"/>
        </dgm:presLayoutVars>
      </dgm:prSet>
      <dgm:spPr/>
    </dgm:pt>
    <dgm:pt modelId="{A883C0EC-E41F-44C6-B602-4E2AA919CC7D}" type="pres">
      <dgm:prSet presAssocID="{5746B6CD-493E-47E5-B2C5-D6873B78FC3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63E1816-9052-4158-8156-93D8F425D9DC}" type="presOf" srcId="{267BFF8B-0689-42B6-9054-30443013D7F7}" destId="{4975C302-71CF-4360-8494-498E0E8344C6}" srcOrd="1" destOrd="0" presId="urn:microsoft.com/office/officeart/2005/8/layout/pyramid1"/>
    <dgm:cxn modelId="{0C196021-9A55-4E95-8EA2-E44B3F8E62B2}" srcId="{02A06CC9-0871-4EF2-B619-4CD11B36B6FF}" destId="{FBDDEB7F-FDC3-41BB-854B-2AE9E784A26E}" srcOrd="0" destOrd="0" parTransId="{61241C4A-607A-4743-AC17-AC5236637613}" sibTransId="{56349054-0133-4BAB-B70D-F181ED6BC7EF}"/>
    <dgm:cxn modelId="{89C4C222-F443-4336-A1AC-73EAF8BC09D3}" srcId="{02A06CC9-0871-4EF2-B619-4CD11B36B6FF}" destId="{01624313-43C8-4F4E-BB06-C1C8C2E0E0D1}" srcOrd="1" destOrd="0" parTransId="{2A4C6D2B-8BF0-411A-BA3C-F3B1BB46D634}" sibTransId="{50E32D12-BB2A-4E1B-A32C-DEB1A2FF8FCB}"/>
    <dgm:cxn modelId="{7B043926-4C02-430C-8C7C-986976D27DF4}" type="presOf" srcId="{FBDDEB7F-FDC3-41BB-854B-2AE9E784A26E}" destId="{F10BBAE5-1135-49B1-8B31-C8205DFE7C8F}" srcOrd="1" destOrd="0" presId="urn:microsoft.com/office/officeart/2005/8/layout/pyramid1"/>
    <dgm:cxn modelId="{E6EA902B-A46A-4116-8738-F521926E12F2}" type="presOf" srcId="{FBDDEB7F-FDC3-41BB-854B-2AE9E784A26E}" destId="{E90C702E-E99E-47DB-BCF9-83E54E57D45B}" srcOrd="0" destOrd="0" presId="urn:microsoft.com/office/officeart/2005/8/layout/pyramid1"/>
    <dgm:cxn modelId="{C6CD7062-3184-4BD9-BC8D-49AA8F285646}" srcId="{02A06CC9-0871-4EF2-B619-4CD11B36B6FF}" destId="{267BFF8B-0689-42B6-9054-30443013D7F7}" srcOrd="2" destOrd="0" parTransId="{A86C7108-FBCC-4F3B-95E6-9C4032A66C3E}" sibTransId="{9BE795DD-78E1-4232-A82B-CFF3F381948E}"/>
    <dgm:cxn modelId="{47202E47-7257-409F-94CA-4B79A641F39D}" type="presOf" srcId="{5746B6CD-493E-47E5-B2C5-D6873B78FC38}" destId="{122F492B-48EF-4E41-A26C-FE75E432A902}" srcOrd="0" destOrd="0" presId="urn:microsoft.com/office/officeart/2005/8/layout/pyramid1"/>
    <dgm:cxn modelId="{6CFA7396-2C00-4550-B590-61A19ABD5613}" type="presOf" srcId="{5746B6CD-493E-47E5-B2C5-D6873B78FC38}" destId="{A883C0EC-E41F-44C6-B602-4E2AA919CC7D}" srcOrd="1" destOrd="0" presId="urn:microsoft.com/office/officeart/2005/8/layout/pyramid1"/>
    <dgm:cxn modelId="{07E7DA98-FDBC-4145-86A5-4FE7364D9C12}" type="presOf" srcId="{02A06CC9-0871-4EF2-B619-4CD11B36B6FF}" destId="{19770216-82AD-4482-9507-6B9C0BBDB83C}" srcOrd="0" destOrd="0" presId="urn:microsoft.com/office/officeart/2005/8/layout/pyramid1"/>
    <dgm:cxn modelId="{9016259C-9DC5-41BC-ADF6-A9A0BAA88E85}" type="presOf" srcId="{01624313-43C8-4F4E-BB06-C1C8C2E0E0D1}" destId="{3412E269-1968-4CE9-A19A-077934894B26}" srcOrd="0" destOrd="0" presId="urn:microsoft.com/office/officeart/2005/8/layout/pyramid1"/>
    <dgm:cxn modelId="{0C644CA3-7639-452F-87F2-17CB74E4EF84}" srcId="{02A06CC9-0871-4EF2-B619-4CD11B36B6FF}" destId="{5746B6CD-493E-47E5-B2C5-D6873B78FC38}" srcOrd="3" destOrd="0" parTransId="{EAB3801F-D7CB-492E-8991-A9909E88CC3D}" sibTransId="{C2CA2811-7785-49D2-A4AF-4E6A4EAB6421}"/>
    <dgm:cxn modelId="{EEB33DC0-F906-440F-839E-7A715474AAD5}" type="presOf" srcId="{01624313-43C8-4F4E-BB06-C1C8C2E0E0D1}" destId="{257D76B2-FE19-4C45-8613-7004EDEBB704}" srcOrd="1" destOrd="0" presId="urn:microsoft.com/office/officeart/2005/8/layout/pyramid1"/>
    <dgm:cxn modelId="{C847F2D6-B39A-4D9A-8FD7-86CCFD58428C}" type="presOf" srcId="{267BFF8B-0689-42B6-9054-30443013D7F7}" destId="{A9DFD762-E7DB-4988-B347-B777DA6DE1D1}" srcOrd="0" destOrd="0" presId="urn:microsoft.com/office/officeart/2005/8/layout/pyramid1"/>
    <dgm:cxn modelId="{264B7D7C-2504-4185-811F-772A9634BBBA}" type="presParOf" srcId="{19770216-82AD-4482-9507-6B9C0BBDB83C}" destId="{AD440BF1-7FB4-4C58-8E4E-97C2196595D7}" srcOrd="0" destOrd="0" presId="urn:microsoft.com/office/officeart/2005/8/layout/pyramid1"/>
    <dgm:cxn modelId="{A8C1DCA7-5574-45FA-BFD5-818F98DEE480}" type="presParOf" srcId="{AD440BF1-7FB4-4C58-8E4E-97C2196595D7}" destId="{E90C702E-E99E-47DB-BCF9-83E54E57D45B}" srcOrd="0" destOrd="0" presId="urn:microsoft.com/office/officeart/2005/8/layout/pyramid1"/>
    <dgm:cxn modelId="{19EAF16F-8F84-4A53-9EBC-3977E7A397D9}" type="presParOf" srcId="{AD440BF1-7FB4-4C58-8E4E-97C2196595D7}" destId="{F10BBAE5-1135-49B1-8B31-C8205DFE7C8F}" srcOrd="1" destOrd="0" presId="urn:microsoft.com/office/officeart/2005/8/layout/pyramid1"/>
    <dgm:cxn modelId="{2248F276-64B0-4B15-8EB8-DF713F4C4E8E}" type="presParOf" srcId="{19770216-82AD-4482-9507-6B9C0BBDB83C}" destId="{39FB6204-3342-459B-B9A9-249D30393498}" srcOrd="1" destOrd="0" presId="urn:microsoft.com/office/officeart/2005/8/layout/pyramid1"/>
    <dgm:cxn modelId="{C91FB770-8040-4D87-A273-772248BFE097}" type="presParOf" srcId="{39FB6204-3342-459B-B9A9-249D30393498}" destId="{3412E269-1968-4CE9-A19A-077934894B26}" srcOrd="0" destOrd="0" presId="urn:microsoft.com/office/officeart/2005/8/layout/pyramid1"/>
    <dgm:cxn modelId="{973F568D-550E-439E-973D-4099C62102CB}" type="presParOf" srcId="{39FB6204-3342-459B-B9A9-249D30393498}" destId="{257D76B2-FE19-4C45-8613-7004EDEBB704}" srcOrd="1" destOrd="0" presId="urn:microsoft.com/office/officeart/2005/8/layout/pyramid1"/>
    <dgm:cxn modelId="{B6C67ED2-9383-4A06-AB25-729ECDD36B2C}" type="presParOf" srcId="{19770216-82AD-4482-9507-6B9C0BBDB83C}" destId="{630360D4-1A04-4713-8C72-099576616FF4}" srcOrd="2" destOrd="0" presId="urn:microsoft.com/office/officeart/2005/8/layout/pyramid1"/>
    <dgm:cxn modelId="{146BD29E-064B-4972-A3A7-15B1496C4CD8}" type="presParOf" srcId="{630360D4-1A04-4713-8C72-099576616FF4}" destId="{A9DFD762-E7DB-4988-B347-B777DA6DE1D1}" srcOrd="0" destOrd="0" presId="urn:microsoft.com/office/officeart/2005/8/layout/pyramid1"/>
    <dgm:cxn modelId="{13EB1456-97E1-42B8-B8FE-9A71EA5B79EC}" type="presParOf" srcId="{630360D4-1A04-4713-8C72-099576616FF4}" destId="{4975C302-71CF-4360-8494-498E0E8344C6}" srcOrd="1" destOrd="0" presId="urn:microsoft.com/office/officeart/2005/8/layout/pyramid1"/>
    <dgm:cxn modelId="{57849BB3-420F-41FD-BBA9-29CD5F3499D4}" type="presParOf" srcId="{19770216-82AD-4482-9507-6B9C0BBDB83C}" destId="{165F4F8A-6868-4643-9051-274976AC0C87}" srcOrd="3" destOrd="0" presId="urn:microsoft.com/office/officeart/2005/8/layout/pyramid1"/>
    <dgm:cxn modelId="{0A2D39EE-B844-4CBF-9056-7B1027E34690}" type="presParOf" srcId="{165F4F8A-6868-4643-9051-274976AC0C87}" destId="{122F492B-48EF-4E41-A26C-FE75E432A902}" srcOrd="0" destOrd="0" presId="urn:microsoft.com/office/officeart/2005/8/layout/pyramid1"/>
    <dgm:cxn modelId="{5498655D-9736-47F5-B922-F96B88F7DF88}" type="presParOf" srcId="{165F4F8A-6868-4643-9051-274976AC0C87}" destId="{A883C0EC-E41F-44C6-B602-4E2AA919CC7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94BA4-9F03-425B-94F9-5D83D9B66EE1}">
      <dsp:nvSpPr>
        <dsp:cNvPr id="0" name=""/>
        <dsp:cNvSpPr/>
      </dsp:nvSpPr>
      <dsp:spPr>
        <a:xfrm>
          <a:off x="0" y="753"/>
          <a:ext cx="9372600" cy="17630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40139-9DD6-4774-A3A7-3C300409D4AA}">
      <dsp:nvSpPr>
        <dsp:cNvPr id="0" name=""/>
        <dsp:cNvSpPr/>
      </dsp:nvSpPr>
      <dsp:spPr>
        <a:xfrm>
          <a:off x="533324" y="397440"/>
          <a:ext cx="969680" cy="969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21014-5206-4AFC-A32C-55AEF71EC45C}">
      <dsp:nvSpPr>
        <dsp:cNvPr id="0" name=""/>
        <dsp:cNvSpPr/>
      </dsp:nvSpPr>
      <dsp:spPr>
        <a:xfrm>
          <a:off x="2036328" y="753"/>
          <a:ext cx="7336271" cy="176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90" tIns="186590" rIns="186590" bIns="1865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Hotelstars Union Secretary General</a:t>
          </a:r>
          <a:b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2021)</a:t>
          </a:r>
        </a:p>
      </dsp:txBody>
      <dsp:txXfrm>
        <a:off x="2036328" y="753"/>
        <a:ext cx="7336271" cy="1763055"/>
      </dsp:txXfrm>
    </dsp:sp>
    <dsp:sp modelId="{DE6F8757-3F70-4410-A198-06AE26FE80F4}">
      <dsp:nvSpPr>
        <dsp:cNvPr id="0" name=""/>
        <dsp:cNvSpPr/>
      </dsp:nvSpPr>
      <dsp:spPr>
        <a:xfrm>
          <a:off x="0" y="2204572"/>
          <a:ext cx="9372600" cy="17630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89C5F-666F-4408-9978-4031646AABA7}">
      <dsp:nvSpPr>
        <dsp:cNvPr id="0" name=""/>
        <dsp:cNvSpPr/>
      </dsp:nvSpPr>
      <dsp:spPr>
        <a:xfrm>
          <a:off x="533324" y="2601259"/>
          <a:ext cx="969680" cy="969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1360F-780B-455B-A009-E4276166096A}">
      <dsp:nvSpPr>
        <dsp:cNvPr id="0" name=""/>
        <dsp:cNvSpPr/>
      </dsp:nvSpPr>
      <dsp:spPr>
        <a:xfrm>
          <a:off x="2036328" y="2204572"/>
          <a:ext cx="7336271" cy="176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90" tIns="186590" rIns="186590" bIns="1865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Austrian Professional Hotel Association (APHA)</a:t>
          </a:r>
          <a:b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2018)</a:t>
          </a:r>
        </a:p>
      </dsp:txBody>
      <dsp:txXfrm>
        <a:off x="2036328" y="2204572"/>
        <a:ext cx="7336271" cy="1763055"/>
      </dsp:txXfrm>
    </dsp:sp>
    <dsp:sp modelId="{2E0AE21F-652F-42C0-B5FA-598203493F70}">
      <dsp:nvSpPr>
        <dsp:cNvPr id="0" name=""/>
        <dsp:cNvSpPr/>
      </dsp:nvSpPr>
      <dsp:spPr>
        <a:xfrm>
          <a:off x="0" y="4408391"/>
          <a:ext cx="9372600" cy="17630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884CC-BD52-41F8-83E5-B0FA30C043EF}">
      <dsp:nvSpPr>
        <dsp:cNvPr id="0" name=""/>
        <dsp:cNvSpPr/>
      </dsp:nvSpPr>
      <dsp:spPr>
        <a:xfrm>
          <a:off x="533324" y="4805078"/>
          <a:ext cx="969680" cy="969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DF46F-F9D8-405D-96FD-66519544903B}">
      <dsp:nvSpPr>
        <dsp:cNvPr id="0" name=""/>
        <dsp:cNvSpPr/>
      </dsp:nvSpPr>
      <dsp:spPr>
        <a:xfrm>
          <a:off x="2036328" y="4408391"/>
          <a:ext cx="7336271" cy="1763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90" tIns="186590" rIns="186590" bIns="1865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Austrian Federal Economic Chamber</a:t>
          </a:r>
          <a:b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en-US" sz="2500" b="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(since 2004)</a:t>
          </a:r>
        </a:p>
      </dsp:txBody>
      <dsp:txXfrm>
        <a:off x="2036328" y="4408391"/>
        <a:ext cx="7336271" cy="1763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C702E-E99E-47DB-BCF9-83E54E57D45B}">
      <dsp:nvSpPr>
        <dsp:cNvPr id="0" name=""/>
        <dsp:cNvSpPr/>
      </dsp:nvSpPr>
      <dsp:spPr>
        <a:xfrm>
          <a:off x="5026024" y="0"/>
          <a:ext cx="3350683" cy="2419350"/>
        </a:xfrm>
        <a:prstGeom prst="trapezoid">
          <a:avLst>
            <a:gd name="adj" fmla="val 69248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800" kern="1200" dirty="0">
            <a:solidFill>
              <a:schemeClr val="bg1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800" kern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National</a:t>
          </a:r>
          <a:br>
            <a:rPr lang="de-AT" sz="2800" kern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</a:br>
          <a:r>
            <a:rPr lang="de-AT" sz="2800" kern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Implementation</a:t>
          </a:r>
        </a:p>
      </dsp:txBody>
      <dsp:txXfrm>
        <a:off x="5026024" y="0"/>
        <a:ext cx="3350683" cy="2419350"/>
      </dsp:txXfrm>
    </dsp:sp>
    <dsp:sp modelId="{3412E269-1968-4CE9-A19A-077934894B26}">
      <dsp:nvSpPr>
        <dsp:cNvPr id="0" name=""/>
        <dsp:cNvSpPr/>
      </dsp:nvSpPr>
      <dsp:spPr>
        <a:xfrm>
          <a:off x="3350683" y="2419350"/>
          <a:ext cx="6701366" cy="2419350"/>
        </a:xfrm>
        <a:prstGeom prst="trapezoid">
          <a:avLst>
            <a:gd name="adj" fmla="val 69248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600" kern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Hotelstars Union</a:t>
          </a:r>
        </a:p>
      </dsp:txBody>
      <dsp:txXfrm>
        <a:off x="4523422" y="2419350"/>
        <a:ext cx="4355888" cy="2419350"/>
      </dsp:txXfrm>
    </dsp:sp>
    <dsp:sp modelId="{A9DFD762-E7DB-4988-B347-B777DA6DE1D1}">
      <dsp:nvSpPr>
        <dsp:cNvPr id="0" name=""/>
        <dsp:cNvSpPr/>
      </dsp:nvSpPr>
      <dsp:spPr>
        <a:xfrm>
          <a:off x="1675341" y="4826990"/>
          <a:ext cx="10052049" cy="2419350"/>
        </a:xfrm>
        <a:prstGeom prst="trapezoid">
          <a:avLst>
            <a:gd name="adj" fmla="val 69248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600" kern="12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Hotels / Member </a:t>
          </a:r>
          <a:r>
            <a:rPr lang="de-AT" sz="3600" kern="1200" dirty="0" err="1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Associations</a:t>
          </a:r>
          <a:endParaRPr lang="de-AT" sz="3600" kern="1200" dirty="0">
            <a:solidFill>
              <a:schemeClr val="tx2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endParaRPr>
        </a:p>
      </dsp:txBody>
      <dsp:txXfrm>
        <a:off x="3434450" y="4826990"/>
        <a:ext cx="6533832" cy="2419350"/>
      </dsp:txXfrm>
    </dsp:sp>
    <dsp:sp modelId="{122F492B-48EF-4E41-A26C-FE75E432A902}">
      <dsp:nvSpPr>
        <dsp:cNvPr id="0" name=""/>
        <dsp:cNvSpPr/>
      </dsp:nvSpPr>
      <dsp:spPr>
        <a:xfrm>
          <a:off x="0" y="7258050"/>
          <a:ext cx="13402733" cy="2419350"/>
        </a:xfrm>
        <a:prstGeom prst="trapezoid">
          <a:avLst>
            <a:gd name="adj" fmla="val 69248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600" kern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Guest-Reviews &amp; Research</a:t>
          </a:r>
        </a:p>
      </dsp:txBody>
      <dsp:txXfrm>
        <a:off x="2345478" y="7258050"/>
        <a:ext cx="8711776" cy="2419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7T13:04:28.97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167 434,'4'-3,"0"0,0 1,-1-1,1 1,1 0,-1 0,0 1,0-1,1 1,-1 0,7-1,2-1,200-67,-105 31,287-100,-337 121,0 3,1 2,66-5,181 7,-282 11,0 0,0-2,0 0,0-2,32-9,-4-3,0 3,1 2,97-8,361 16,-309 5,2219-1,-2642-3,-267 5,83 38,173-14,-145 42,251-40,-133 12,-193 9,311-22,98-19,-1 3,-57 22,37-11,-13 4,0 4,-74 43,110-51,-12 8,-1-2,-2-2,-76 25,-116 36,104-39,-176 37,81-13,-2 0,194-61,-107 20,126-27,27-3,6-2,47 1,-51-1,96-4,128-21,-80 3,170-50,51-9,-153 38,232-43,-321 74,222 8,-186 6,6361 0,-3188-4,-3247-2,0-4,86-20,45-5,448-22,-308 33,66-2,842 23,-583 3,1267-2,-1505 35,-390-29,35 4,252 22,-272-31,-33-1,1 1,58 11,-89-11,1 1,-1 0,0 0,0 1,0 0,0 0,0 0,0 1,-1 0,0 0,0 0,0 1,6 7,-8-9,-1 1,1-1,-1 1,0-1,0 1,-1 0,1-1,-1 1,0 0,0 0,0 0,0 0,-1 0,0 0,0 1,0-1,0 0,-1 0,1 0,-1 0,0 0,-3 7,2-6,-1-1,0 1,0 0,-1-1,1 0,-1 0,0 0,0 0,0-1,-1 1,1-1,-1 0,0 0,0-1,-6 3,-6 2,1-1,-1-1,-25 5,-79 12,-229 10,-402-31,360-3,-18 19,178 12,-98 10,173-24,-305 17,420-33,11 0,-1 1,0 2,1 1,-32 7,-106 48,-9 3,96-45,-133 10,125-18,-106 24,-75 25,184-43,-104 2,144-11,-1 1,2 2,-47 15,40-9,-103 13,-211-23,208-6,-1518 2,1403 21,57-2,175-15,0 2,0 2,-46 15,36-9,-67 10,-20-14,-184-9,152-4,-1477 3,1319 20,93-1,-542-12,447-10,-6576 3,6870 1,0 2,-58 11,51-5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F9AB7-3130-3A4C-A621-946DEE5B4D2C}" type="datetimeFigureOut">
              <a:rPr lang="de-DE" smtClean="0"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F7366-4992-AA48-B840-D3F8F5E543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14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F7366-4992-AA48-B840-D3F8F5E543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40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7D70E-6D9E-4097-8346-436902F6F6D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20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98E63FF-5776-CCEC-6673-D258C5A38C6E}"/>
              </a:ext>
            </a:extLst>
          </p:cNvPr>
          <p:cNvSpPr/>
          <p:nvPr userDrawn="1"/>
        </p:nvSpPr>
        <p:spPr>
          <a:xfrm>
            <a:off x="1" y="3216274"/>
            <a:ext cx="9290048" cy="8093075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1C3FB99-EEB9-0C05-1E8C-1523BB926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250" y="4130675"/>
            <a:ext cx="6934200" cy="2819400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0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DIE HEADLINE DER PRÄSENTATION.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87DA912-9D06-DBD0-080A-018AE82AAE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3788" y="7423732"/>
            <a:ext cx="6715125" cy="533400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2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2B97FEC-4F41-F408-7F40-D02D16E887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90049" y="0"/>
            <a:ext cx="10814051" cy="11309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18012E4-D910-0C71-9055-AB1D0140602A}"/>
              </a:ext>
            </a:extLst>
          </p:cNvPr>
          <p:cNvSpPr/>
          <p:nvPr userDrawn="1"/>
        </p:nvSpPr>
        <p:spPr>
          <a:xfrm>
            <a:off x="1" y="-4004"/>
            <a:ext cx="9290048" cy="177247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38126DA8-503A-AEFD-6735-F444349EA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5" y="1844675"/>
            <a:ext cx="3810000" cy="127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46099C-2778-17D2-21CE-6AE151FD2169}"/>
              </a:ext>
            </a:extLst>
          </p:cNvPr>
          <p:cNvSpPr/>
          <p:nvPr userDrawn="1"/>
        </p:nvSpPr>
        <p:spPr>
          <a:xfrm>
            <a:off x="0" y="2846120"/>
            <a:ext cx="20104100" cy="7467600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0A76DB-2646-CBFB-D278-DD82A89EAB2C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49494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49494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4A68974-9A07-4947-EB7C-4AC01BE858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B9CFCA0-E58B-794D-840F-FAAF2C7E40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1B0326D-8A3A-0089-2FA9-9FDDFCBEB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21C7EE-81D2-6761-3692-374F373DD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en Highl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C7A8547-2CE8-EBDA-37D4-D0A0E3975445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49494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49494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504002C-946D-C632-23E9-588B32C519F1}"/>
              </a:ext>
            </a:extLst>
          </p:cNvPr>
          <p:cNvSpPr/>
          <p:nvPr userDrawn="1"/>
        </p:nvSpPr>
        <p:spPr>
          <a:xfrm>
            <a:off x="0" y="3166190"/>
            <a:ext cx="10058400" cy="2735876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D84D82C-BD27-DE7D-25A0-A4E71D9B7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C139AAA-4713-4F9E-7734-81B9AA8659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AC07A8F-58CE-59F4-CE4D-CD3950F99556}"/>
              </a:ext>
            </a:extLst>
          </p:cNvPr>
          <p:cNvSpPr txBox="1"/>
          <p:nvPr userDrawn="1"/>
        </p:nvSpPr>
        <p:spPr>
          <a:xfrm>
            <a:off x="3929781" y="8696892"/>
            <a:ext cx="90388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  <a:spcAft>
                <a:spcPts val="1000"/>
              </a:spcAft>
            </a:pPr>
            <a:r>
              <a:rPr lang="de-DE" sz="2500" b="1" cap="all" baseline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headline</a:t>
            </a:r>
            <a:endParaRPr lang="de-DE" sz="2500" b="1" cap="all" baseline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l">
              <a:lnSpc>
                <a:spcPts val="3000"/>
              </a:lnSpc>
              <a:spcAft>
                <a:spcPts val="1000"/>
              </a:spcAft>
            </a:pPr>
            <a:r>
              <a:rPr lang="de-DE" sz="2500" b="0" i="0" baseline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Wichtige Informationen.</a:t>
            </a:r>
            <a:endParaRPr lang="de-DE" b="0" i="0" baseline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E7BD63D-A4F4-A608-563E-499BC4F805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3444875"/>
            <a:ext cx="9031288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67A35EE-E9A7-3E79-3FEE-0561BA9104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4130675"/>
            <a:ext cx="9031288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kann ein kurzer, wichtiger Text stehen.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20693A5-418A-A449-7061-D5BD544374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6340475"/>
            <a:ext cx="9302750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2000" b="0" i="0">
                <a:solidFill>
                  <a:srgbClr val="494949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  <a:p>
            <a:pPr lvl="0"/>
            <a:endParaRPr lang="de-DE" dirty="0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D0085C5-E3C0-25F4-141C-9CBB139205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814050" y="3165475"/>
            <a:ext cx="8304213" cy="6985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53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1C3D074-5B28-BF01-E2D6-EFFF7D6958C4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49494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49494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ED4446A-C6E6-4A47-9538-7AF100FA80E5}"/>
              </a:ext>
            </a:extLst>
          </p:cNvPr>
          <p:cNvSpPr/>
          <p:nvPr userDrawn="1"/>
        </p:nvSpPr>
        <p:spPr>
          <a:xfrm>
            <a:off x="755650" y="3876049"/>
            <a:ext cx="6064640" cy="6324599"/>
          </a:xfrm>
          <a:prstGeom prst="rect">
            <a:avLst/>
          </a:prstGeom>
          <a:solidFill>
            <a:srgbClr val="BC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CC6E87-401E-57F1-E1D7-037648F6EE26}"/>
              </a:ext>
            </a:extLst>
          </p:cNvPr>
          <p:cNvSpPr/>
          <p:nvPr userDrawn="1"/>
        </p:nvSpPr>
        <p:spPr>
          <a:xfrm>
            <a:off x="6985927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C2749F0-0CBD-9A9F-0DBB-7BF20C310E5B}"/>
              </a:ext>
            </a:extLst>
          </p:cNvPr>
          <p:cNvSpPr/>
          <p:nvPr userDrawn="1"/>
        </p:nvSpPr>
        <p:spPr>
          <a:xfrm>
            <a:off x="759938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87A3414-E7F8-4579-F57A-EFAD54FB4292}"/>
              </a:ext>
            </a:extLst>
          </p:cNvPr>
          <p:cNvSpPr/>
          <p:nvPr userDrawn="1"/>
        </p:nvSpPr>
        <p:spPr>
          <a:xfrm>
            <a:off x="13187406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6A01DD4-98CE-4685-D7EF-0515B87EA6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9" name="Textplatzhalter 21">
            <a:extLst>
              <a:ext uri="{FF2B5EF4-FFF2-40B4-BE49-F238E27FC236}">
                <a16:creationId xmlns:a16="http://schemas.microsoft.com/office/drawing/2014/main" id="{4BD20677-9CDF-86B4-2385-1295F2D18B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B2FE590-84FF-C3F5-C04C-A841ACCD34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250" y="3140075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89E9F15-5454-5451-6455-426CB17F27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250" y="4189413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1422DD0-5B4D-A926-B161-37E034F4F058}"/>
              </a:ext>
            </a:extLst>
          </p:cNvPr>
          <p:cNvSpPr/>
          <p:nvPr userDrawn="1"/>
        </p:nvSpPr>
        <p:spPr>
          <a:xfrm>
            <a:off x="6986329" y="3886682"/>
            <a:ext cx="6064640" cy="6324599"/>
          </a:xfrm>
          <a:prstGeom prst="rect">
            <a:avLst/>
          </a:prstGeom>
          <a:solidFill>
            <a:srgbClr val="BC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0">
            <a:extLst>
              <a:ext uri="{FF2B5EF4-FFF2-40B4-BE49-F238E27FC236}">
                <a16:creationId xmlns:a16="http://schemas.microsoft.com/office/drawing/2014/main" id="{DB8A61FC-5B42-D9A9-450C-A86736F422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4929" y="3150708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7DD66EF4-8303-E786-5834-14B05BC38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4929" y="4200046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281611D-8406-E858-3916-CEC2260DA4E2}"/>
              </a:ext>
            </a:extLst>
          </p:cNvPr>
          <p:cNvSpPr/>
          <p:nvPr userDrawn="1"/>
        </p:nvSpPr>
        <p:spPr>
          <a:xfrm>
            <a:off x="13185111" y="3886682"/>
            <a:ext cx="6064640" cy="6324599"/>
          </a:xfrm>
          <a:prstGeom prst="rect">
            <a:avLst/>
          </a:prstGeom>
          <a:solidFill>
            <a:srgbClr val="BC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20">
            <a:extLst>
              <a:ext uri="{FF2B5EF4-FFF2-40B4-BE49-F238E27FC236}">
                <a16:creationId xmlns:a16="http://schemas.microsoft.com/office/drawing/2014/main" id="{FE45BA69-799C-16B5-867A-F05C770E1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13711" y="3150708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3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F27DAC5C-F0E5-8B2D-37F5-4E69012CD7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13711" y="4200046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nte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D5632B6-112E-1C01-9F46-C06358112DD6}"/>
              </a:ext>
            </a:extLst>
          </p:cNvPr>
          <p:cNvSpPr/>
          <p:nvPr userDrawn="1"/>
        </p:nvSpPr>
        <p:spPr>
          <a:xfrm>
            <a:off x="-1" y="2835277"/>
            <a:ext cx="6703200" cy="3733799"/>
          </a:xfrm>
          <a:prstGeom prst="rect">
            <a:avLst/>
          </a:prstGeom>
          <a:solidFill>
            <a:srgbClr val="FFD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8B"/>
              </a:solidFill>
            </a:endParaRPr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255B468C-15F3-4F1E-30C2-FF461AFAD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4EF544EA-B7DB-2D72-2B37-ACA29FBFB4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340225C1-2A48-AA26-9738-0C3326A6DA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50" y="32579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3F2C94B8-DA8C-A42E-F1DA-B7DD1B9F7B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802474"/>
            <a:ext cx="5597525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6106D58-C5AD-BB49-687E-7417B9EF84CB}"/>
              </a:ext>
            </a:extLst>
          </p:cNvPr>
          <p:cNvSpPr/>
          <p:nvPr userDrawn="1"/>
        </p:nvSpPr>
        <p:spPr>
          <a:xfrm>
            <a:off x="6706896" y="2835271"/>
            <a:ext cx="6703200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264FDFD7-8DA6-9B4C-19C6-860986AE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7884" y="3257955"/>
            <a:ext cx="5825989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17" name="Textplatzhalter 22">
            <a:extLst>
              <a:ext uri="{FF2B5EF4-FFF2-40B4-BE49-F238E27FC236}">
                <a16:creationId xmlns:a16="http://schemas.microsoft.com/office/drawing/2014/main" id="{B650A717-EE46-B3E5-E963-62E9E17F8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6451" y="3802468"/>
            <a:ext cx="5827422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D621099-A25E-65A1-85FC-667253FE416D}"/>
              </a:ext>
            </a:extLst>
          </p:cNvPr>
          <p:cNvSpPr/>
          <p:nvPr userDrawn="1"/>
        </p:nvSpPr>
        <p:spPr>
          <a:xfrm>
            <a:off x="13416192" y="2835270"/>
            <a:ext cx="6703200" cy="3733799"/>
          </a:xfrm>
          <a:prstGeom prst="rect">
            <a:avLst/>
          </a:prstGeom>
          <a:solidFill>
            <a:srgbClr val="BC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6095E862-9479-BD6C-A5D6-A61D79E20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67181" y="3257954"/>
            <a:ext cx="5557536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3</a:t>
            </a:r>
          </a:p>
        </p:txBody>
      </p:sp>
      <p:sp>
        <p:nvSpPr>
          <p:cNvPr id="20" name="Textplatzhalter 22">
            <a:extLst>
              <a:ext uri="{FF2B5EF4-FFF2-40B4-BE49-F238E27FC236}">
                <a16:creationId xmlns:a16="http://schemas.microsoft.com/office/drawing/2014/main" id="{BF4E4DD7-EADE-C06D-C13B-45FEB49A4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5747" y="3802467"/>
            <a:ext cx="5558903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8875B95-BB32-7C4A-F2E8-DD2AC2DC5C5A}"/>
              </a:ext>
            </a:extLst>
          </p:cNvPr>
          <p:cNvSpPr/>
          <p:nvPr userDrawn="1"/>
        </p:nvSpPr>
        <p:spPr>
          <a:xfrm>
            <a:off x="-1" y="6569077"/>
            <a:ext cx="6703200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17D18973-CA2B-2CDE-6A03-C35E4DA9F3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450" y="69917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4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A8C6421-1846-D8D3-BCD9-EFFA674006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450" y="7536274"/>
            <a:ext cx="5597525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26F8435-535F-9361-14A6-D781233CBA58}"/>
              </a:ext>
            </a:extLst>
          </p:cNvPr>
          <p:cNvSpPr/>
          <p:nvPr userDrawn="1"/>
        </p:nvSpPr>
        <p:spPr>
          <a:xfrm>
            <a:off x="6706896" y="6569071"/>
            <a:ext cx="6703200" cy="3733799"/>
          </a:xfrm>
          <a:prstGeom prst="rect">
            <a:avLst/>
          </a:prstGeom>
          <a:solidFill>
            <a:srgbClr val="BC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6ABF7B0C-E93D-C2F9-7F9D-C174A2835B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7884" y="6991755"/>
            <a:ext cx="5825989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5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D022DB77-8E8D-00CC-DF1A-8CCF274424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56451" y="7536268"/>
            <a:ext cx="5827422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CF22D3B-1A76-5765-E38C-7198DA072A47}"/>
              </a:ext>
            </a:extLst>
          </p:cNvPr>
          <p:cNvSpPr/>
          <p:nvPr userDrawn="1"/>
        </p:nvSpPr>
        <p:spPr>
          <a:xfrm>
            <a:off x="13416192" y="6569070"/>
            <a:ext cx="6703200" cy="3733799"/>
          </a:xfrm>
          <a:prstGeom prst="rect">
            <a:avLst/>
          </a:prstGeom>
          <a:solidFill>
            <a:srgbClr val="FFD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B7A6ED2D-2605-ACCA-777F-658D12AEF7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67181" y="6991754"/>
            <a:ext cx="5557536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6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05D5D9B6-5D92-291C-5680-1F4DE84E7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65747" y="7536267"/>
            <a:ext cx="5558903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</p:spTree>
    <p:extLst>
      <p:ext uri="{BB962C8B-B14F-4D97-AF65-F5344CB8AC3E}">
        <p14:creationId xmlns:p14="http://schemas.microsoft.com/office/powerpoint/2010/main" val="113896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 un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7543FCB-3099-07F1-037B-F75E0E4D6227}"/>
              </a:ext>
            </a:extLst>
          </p:cNvPr>
          <p:cNvSpPr/>
          <p:nvPr userDrawn="1"/>
        </p:nvSpPr>
        <p:spPr>
          <a:xfrm>
            <a:off x="8447313" y="6569077"/>
            <a:ext cx="11652251" cy="3733799"/>
          </a:xfrm>
          <a:prstGeom prst="rect">
            <a:avLst/>
          </a:prstGeom>
          <a:solidFill>
            <a:srgbClr val="FFD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D5632B6-112E-1C01-9F46-C06358112DD6}"/>
              </a:ext>
            </a:extLst>
          </p:cNvPr>
          <p:cNvSpPr/>
          <p:nvPr userDrawn="1"/>
        </p:nvSpPr>
        <p:spPr>
          <a:xfrm>
            <a:off x="-2" y="2835277"/>
            <a:ext cx="11652251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255B468C-15F3-4F1E-30C2-FF461AFAD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4EF544EA-B7DB-2D72-2B37-ACA29FBFB4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340225C1-2A48-AA26-9738-0C3326A6DA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50" y="32579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146F6224-F1BC-4282-4C7D-6C868CDCFF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87" y="3922259"/>
            <a:ext cx="10685463" cy="2342016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260C5A4-6AD2-CF62-BC74-3E8EBC0BA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50313" y="6872050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2099C8F7-1B33-A41A-43F4-33A9D84FED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32850" y="7536348"/>
            <a:ext cx="10685463" cy="2342016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3C2698E-C96A-B588-8AB8-D38C1C114F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52250" y="2835275"/>
            <a:ext cx="8447088" cy="37338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D2101ED3-3806-8030-33CD-D0841586FE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36" y="6569075"/>
            <a:ext cx="8447088" cy="37338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12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580C5659-690A-4A73-DDE9-39C46C231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53E49F7A-412B-D380-48DC-43C8A4CF3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" name="Textplatzhalter 22">
            <a:extLst>
              <a:ext uri="{FF2B5EF4-FFF2-40B4-BE49-F238E27FC236}">
                <a16:creationId xmlns:a16="http://schemas.microsoft.com/office/drawing/2014/main" id="{AAC4FE65-4C9D-6D31-0481-8E4F8A4A9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einen Fließtext.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8F49FDE4-3BD3-3A9E-28A8-8A905CBB47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53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46099C-2778-17D2-21CE-6AE151FD2169}"/>
              </a:ext>
            </a:extLst>
          </p:cNvPr>
          <p:cNvSpPr/>
          <p:nvPr userDrawn="1"/>
        </p:nvSpPr>
        <p:spPr>
          <a:xfrm>
            <a:off x="0" y="2846120"/>
            <a:ext cx="20104100" cy="7467600"/>
          </a:xfrm>
          <a:prstGeom prst="rect">
            <a:avLst/>
          </a:prstGeom>
          <a:solidFill>
            <a:srgbClr val="BBD4F0">
              <a:alpha val="64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0A76DB-2646-CBFB-D278-DD82A89EAB2C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064F8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064F8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4A68974-9A07-4947-EB7C-4AC01BE858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B9CFCA0-E58B-794D-840F-FAAF2C7E40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1B0326D-8A3A-0089-2FA9-9FDDFCBEB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einen Fließtext.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21C7EE-81D2-6761-3692-374F373DD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07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en Highl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C7A8547-2CE8-EBDA-37D4-D0A0E3975445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064F8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064F8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504002C-946D-C632-23E9-588B32C519F1}"/>
              </a:ext>
            </a:extLst>
          </p:cNvPr>
          <p:cNvSpPr/>
          <p:nvPr userDrawn="1"/>
        </p:nvSpPr>
        <p:spPr>
          <a:xfrm>
            <a:off x="0" y="3166190"/>
            <a:ext cx="10058400" cy="2735876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D84D82C-BD27-DE7D-25A0-A4E71D9B7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9C139AAA-4713-4F9E-7734-81B9AA8659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AC07A8F-58CE-59F4-CE4D-CD3950F99556}"/>
              </a:ext>
            </a:extLst>
          </p:cNvPr>
          <p:cNvSpPr txBox="1"/>
          <p:nvPr userDrawn="1"/>
        </p:nvSpPr>
        <p:spPr>
          <a:xfrm>
            <a:off x="3929781" y="8696892"/>
            <a:ext cx="90388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  <a:spcAft>
                <a:spcPts val="1000"/>
              </a:spcAft>
            </a:pPr>
            <a:r>
              <a:rPr lang="de-DE" sz="2500" b="1" cap="all" baseline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headline</a:t>
            </a:r>
            <a:endParaRPr lang="de-DE" sz="2500" b="1" cap="all" baseline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l">
              <a:lnSpc>
                <a:spcPts val="3000"/>
              </a:lnSpc>
              <a:spcAft>
                <a:spcPts val="1000"/>
              </a:spcAft>
            </a:pPr>
            <a:r>
              <a:rPr lang="de-DE" sz="2500" b="0" i="0" baseline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Wichtige Informationen.</a:t>
            </a:r>
            <a:endParaRPr lang="de-DE" b="0" i="0" baseline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E7BD63D-A4F4-A608-563E-499BC4F805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3444875"/>
            <a:ext cx="9031288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67A35EE-E9A7-3E79-3FEE-0561BA9104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4130675"/>
            <a:ext cx="9031288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kann ein kurzer, wichtiger Text stehen.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20693A5-418A-A449-7061-D5BD544374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6340475"/>
            <a:ext cx="9302750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buNone/>
              <a:defRPr sz="2000" b="0" i="0">
                <a:solidFill>
                  <a:srgbClr val="70717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	</a:t>
            </a:r>
          </a:p>
          <a:p>
            <a:pPr lvl="0"/>
            <a:endParaRPr lang="de-DE" dirty="0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D0085C5-E3C0-25F4-141C-9CBB139205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814050" y="3165475"/>
            <a:ext cx="8304213" cy="6985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91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1C3D074-5B28-BF01-E2D6-EFFF7D6958C4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064F8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064F8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ED4446A-C6E6-4A47-9538-7AF100FA80E5}"/>
              </a:ext>
            </a:extLst>
          </p:cNvPr>
          <p:cNvSpPr/>
          <p:nvPr userDrawn="1"/>
        </p:nvSpPr>
        <p:spPr>
          <a:xfrm>
            <a:off x="755650" y="3876049"/>
            <a:ext cx="6064640" cy="6324599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CC6E87-401E-57F1-E1D7-037648F6EE26}"/>
              </a:ext>
            </a:extLst>
          </p:cNvPr>
          <p:cNvSpPr/>
          <p:nvPr userDrawn="1"/>
        </p:nvSpPr>
        <p:spPr>
          <a:xfrm>
            <a:off x="6985927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C2749F0-0CBD-9A9F-0DBB-7BF20C310E5B}"/>
              </a:ext>
            </a:extLst>
          </p:cNvPr>
          <p:cNvSpPr/>
          <p:nvPr userDrawn="1"/>
        </p:nvSpPr>
        <p:spPr>
          <a:xfrm>
            <a:off x="759938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87A3414-E7F8-4579-F57A-EFAD54FB4292}"/>
              </a:ext>
            </a:extLst>
          </p:cNvPr>
          <p:cNvSpPr/>
          <p:nvPr userDrawn="1"/>
        </p:nvSpPr>
        <p:spPr>
          <a:xfrm>
            <a:off x="13187406" y="2887976"/>
            <a:ext cx="6060335" cy="994038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6A01DD4-98CE-4685-D7EF-0515B87EA6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9" name="Textplatzhalter 21">
            <a:extLst>
              <a:ext uri="{FF2B5EF4-FFF2-40B4-BE49-F238E27FC236}">
                <a16:creationId xmlns:a16="http://schemas.microsoft.com/office/drawing/2014/main" id="{4BD20677-9CDF-86B4-2385-1295F2D18B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B2FE590-84FF-C3F5-C04C-A841ACCD34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250" y="3140075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89E9F15-5454-5451-6455-426CB17F27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250" y="4189413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1422DD0-5B4D-A926-B161-37E034F4F058}"/>
              </a:ext>
            </a:extLst>
          </p:cNvPr>
          <p:cNvSpPr/>
          <p:nvPr userDrawn="1"/>
        </p:nvSpPr>
        <p:spPr>
          <a:xfrm>
            <a:off x="6986329" y="3886682"/>
            <a:ext cx="6064640" cy="6324599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20">
            <a:extLst>
              <a:ext uri="{FF2B5EF4-FFF2-40B4-BE49-F238E27FC236}">
                <a16:creationId xmlns:a16="http://schemas.microsoft.com/office/drawing/2014/main" id="{DB8A61FC-5B42-D9A9-450C-A86736F422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4929" y="3150708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7DD66EF4-8303-E786-5834-14B05BC38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4929" y="4200046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281611D-8406-E858-3916-CEC2260DA4E2}"/>
              </a:ext>
            </a:extLst>
          </p:cNvPr>
          <p:cNvSpPr/>
          <p:nvPr userDrawn="1"/>
        </p:nvSpPr>
        <p:spPr>
          <a:xfrm>
            <a:off x="13185111" y="3886682"/>
            <a:ext cx="6064640" cy="6324599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20">
            <a:extLst>
              <a:ext uri="{FF2B5EF4-FFF2-40B4-BE49-F238E27FC236}">
                <a16:creationId xmlns:a16="http://schemas.microsoft.com/office/drawing/2014/main" id="{FE45BA69-799C-16B5-867A-F05C770E1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13711" y="3150708"/>
            <a:ext cx="5598265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3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F27DAC5C-F0E5-8B2D-37F5-4E69012CD7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13711" y="4200046"/>
            <a:ext cx="5597525" cy="5732462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</p:spTree>
    <p:extLst>
      <p:ext uri="{BB962C8B-B14F-4D97-AF65-F5344CB8AC3E}">
        <p14:creationId xmlns:p14="http://schemas.microsoft.com/office/powerpoint/2010/main" val="368009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nte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D5632B6-112E-1C01-9F46-C06358112DD6}"/>
              </a:ext>
            </a:extLst>
          </p:cNvPr>
          <p:cNvSpPr/>
          <p:nvPr userDrawn="1"/>
        </p:nvSpPr>
        <p:spPr>
          <a:xfrm>
            <a:off x="-1" y="2835277"/>
            <a:ext cx="6703200" cy="3733799"/>
          </a:xfrm>
          <a:prstGeom prst="rect">
            <a:avLst/>
          </a:prstGeom>
          <a:solidFill>
            <a:srgbClr val="FDC3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255B468C-15F3-4F1E-30C2-FF461AFAD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4EF544EA-B7DB-2D72-2B37-ACA29FBFB4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340225C1-2A48-AA26-9738-0C3326A6DA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50" y="32579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3F2C94B8-DA8C-A42E-F1DA-B7DD1B9F7B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802474"/>
            <a:ext cx="5597525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6106D58-C5AD-BB49-687E-7417B9EF84CB}"/>
              </a:ext>
            </a:extLst>
          </p:cNvPr>
          <p:cNvSpPr/>
          <p:nvPr userDrawn="1"/>
        </p:nvSpPr>
        <p:spPr>
          <a:xfrm>
            <a:off x="6706896" y="2835271"/>
            <a:ext cx="6703200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264FDFD7-8DA6-9B4C-19C6-860986AE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7884" y="3257955"/>
            <a:ext cx="5825989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17" name="Textplatzhalter 22">
            <a:extLst>
              <a:ext uri="{FF2B5EF4-FFF2-40B4-BE49-F238E27FC236}">
                <a16:creationId xmlns:a16="http://schemas.microsoft.com/office/drawing/2014/main" id="{B650A717-EE46-B3E5-E963-62E9E17F8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6451" y="3802468"/>
            <a:ext cx="5827422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D621099-A25E-65A1-85FC-667253FE416D}"/>
              </a:ext>
            </a:extLst>
          </p:cNvPr>
          <p:cNvSpPr/>
          <p:nvPr userDrawn="1"/>
        </p:nvSpPr>
        <p:spPr>
          <a:xfrm>
            <a:off x="13416192" y="2835270"/>
            <a:ext cx="6703200" cy="3733799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6095E862-9479-BD6C-A5D6-A61D79E20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67181" y="3257954"/>
            <a:ext cx="5557536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3</a:t>
            </a:r>
          </a:p>
        </p:txBody>
      </p:sp>
      <p:sp>
        <p:nvSpPr>
          <p:cNvPr id="20" name="Textplatzhalter 22">
            <a:extLst>
              <a:ext uri="{FF2B5EF4-FFF2-40B4-BE49-F238E27FC236}">
                <a16:creationId xmlns:a16="http://schemas.microsoft.com/office/drawing/2014/main" id="{BF4E4DD7-EADE-C06D-C13B-45FEB49A4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5747" y="3802467"/>
            <a:ext cx="5558903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8875B95-BB32-7C4A-F2E8-DD2AC2DC5C5A}"/>
              </a:ext>
            </a:extLst>
          </p:cNvPr>
          <p:cNvSpPr/>
          <p:nvPr userDrawn="1"/>
        </p:nvSpPr>
        <p:spPr>
          <a:xfrm>
            <a:off x="-1" y="6569077"/>
            <a:ext cx="6703200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17D18973-CA2B-2CDE-6A03-C35E4DA9F3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450" y="69917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4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A8C6421-1846-D8D3-BCD9-EFFA674006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450" y="7536274"/>
            <a:ext cx="5597525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26F8435-535F-9361-14A6-D781233CBA58}"/>
              </a:ext>
            </a:extLst>
          </p:cNvPr>
          <p:cNvSpPr/>
          <p:nvPr userDrawn="1"/>
        </p:nvSpPr>
        <p:spPr>
          <a:xfrm>
            <a:off x="6706896" y="6569071"/>
            <a:ext cx="6703200" cy="3733799"/>
          </a:xfrm>
          <a:prstGeom prst="rect">
            <a:avLst/>
          </a:prstGeom>
          <a:solidFill>
            <a:srgbClr val="BBD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6ABF7B0C-E93D-C2F9-7F9D-C174A2835B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7884" y="6991755"/>
            <a:ext cx="5825989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5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D022DB77-8E8D-00CC-DF1A-8CCF274424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56451" y="7536268"/>
            <a:ext cx="5827422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CF22D3B-1A76-5765-E38C-7198DA072A47}"/>
              </a:ext>
            </a:extLst>
          </p:cNvPr>
          <p:cNvSpPr/>
          <p:nvPr userDrawn="1"/>
        </p:nvSpPr>
        <p:spPr>
          <a:xfrm>
            <a:off x="13416192" y="6569070"/>
            <a:ext cx="6703200" cy="3733799"/>
          </a:xfrm>
          <a:prstGeom prst="rect">
            <a:avLst/>
          </a:prstGeom>
          <a:solidFill>
            <a:srgbClr val="FDC3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B7A6ED2D-2605-ACCA-777F-658D12AEF7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67181" y="6991754"/>
            <a:ext cx="5557536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6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05D5D9B6-5D92-291C-5680-1F4DE84E7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65747" y="7536267"/>
            <a:ext cx="5558903" cy="2385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</p:spTree>
    <p:extLst>
      <p:ext uri="{BB962C8B-B14F-4D97-AF65-F5344CB8AC3E}">
        <p14:creationId xmlns:p14="http://schemas.microsoft.com/office/powerpoint/2010/main" val="240558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580C5659-690A-4A73-DDE9-39C46C231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53E49F7A-412B-D380-48DC-43C8A4CF3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" name="Textplatzhalter 22">
            <a:extLst>
              <a:ext uri="{FF2B5EF4-FFF2-40B4-BE49-F238E27FC236}">
                <a16:creationId xmlns:a16="http://schemas.microsoft.com/office/drawing/2014/main" id="{AAC4FE65-4C9D-6D31-0481-8E4F8A4A9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einen Fließtext.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8F49FDE4-3BD3-3A9E-28A8-8A905CBB47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6" name="Grafik 5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D69076D8-A6E2-5FE8-56A7-48A34EA41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4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 un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7543FCB-3099-07F1-037B-F75E0E4D6227}"/>
              </a:ext>
            </a:extLst>
          </p:cNvPr>
          <p:cNvSpPr/>
          <p:nvPr userDrawn="1"/>
        </p:nvSpPr>
        <p:spPr>
          <a:xfrm>
            <a:off x="8447313" y="6569077"/>
            <a:ext cx="11652251" cy="3733799"/>
          </a:xfrm>
          <a:prstGeom prst="rect">
            <a:avLst/>
          </a:prstGeom>
          <a:solidFill>
            <a:srgbClr val="FDC3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D5632B6-112E-1C01-9F46-C06358112DD6}"/>
              </a:ext>
            </a:extLst>
          </p:cNvPr>
          <p:cNvSpPr/>
          <p:nvPr userDrawn="1"/>
        </p:nvSpPr>
        <p:spPr>
          <a:xfrm>
            <a:off x="-2" y="2835277"/>
            <a:ext cx="11652251" cy="3733799"/>
          </a:xfrm>
          <a:prstGeom prst="rect">
            <a:avLst/>
          </a:prstGeom>
          <a:solidFill>
            <a:srgbClr val="0065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255B468C-15F3-4F1E-30C2-FF461AFAD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4EF544EA-B7DB-2D72-2B37-ACA29FBFB4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340225C1-2A48-AA26-9738-0C3326A6DA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50" y="3257961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1</a:t>
            </a:r>
          </a:p>
        </p:txBody>
      </p:sp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146F6224-F1BC-4282-4C7D-6C868CDCFF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87" y="3922259"/>
            <a:ext cx="10685463" cy="2342016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260C5A4-6AD2-CF62-BC74-3E8EBC0BA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50313" y="6872050"/>
            <a:ext cx="5562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THEMA 2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2099C8F7-1B33-A41A-43F4-33A9D84FED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32850" y="7536348"/>
            <a:ext cx="10685463" cy="2342016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3C2698E-C96A-B588-8AB8-D38C1C114F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52250" y="2835275"/>
            <a:ext cx="8447088" cy="37338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D2101ED3-3806-8030-33CD-D0841586FE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36" y="6569075"/>
            <a:ext cx="8447088" cy="37338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975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5205" y="3196262"/>
            <a:ext cx="18093690" cy="6906234"/>
          </a:xfrm>
          <a:prstGeom prst="rect">
            <a:avLst/>
          </a:prstGeom>
        </p:spPr>
        <p:txBody>
          <a:bodyPr/>
          <a:lstStyle>
            <a:lvl1pPr marL="753900" indent="-753900">
              <a:lnSpc>
                <a:spcPct val="100000"/>
              </a:lnSpc>
              <a:spcBef>
                <a:spcPts val="0"/>
              </a:spcBef>
              <a:buSzPct val="50000"/>
              <a:buFont typeface="Systemschrift Normal"/>
              <a:buChar char="✦"/>
              <a:defRPr sz="4397">
                <a:solidFill>
                  <a:srgbClr val="0F3C78"/>
                </a:solidFill>
              </a:defRPr>
            </a:lvl1pPr>
            <a:lvl2pPr marL="1633450" indent="-628250">
              <a:lnSpc>
                <a:spcPct val="100000"/>
              </a:lnSpc>
              <a:spcBef>
                <a:spcPts val="0"/>
              </a:spcBef>
              <a:buSzPct val="75000"/>
              <a:buFont typeface="Systemschrift Normal"/>
              <a:buChar char="•"/>
              <a:defRPr sz="4397">
                <a:solidFill>
                  <a:srgbClr val="6A86B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957">
                <a:solidFill>
                  <a:schemeClr val="bg1">
                    <a:lumMod val="65000"/>
                  </a:schemeClr>
                </a:solidFill>
              </a:defRPr>
            </a:lvl3pPr>
            <a:lvl4pPr marL="3015600" indent="0">
              <a:lnSpc>
                <a:spcPct val="100000"/>
              </a:lnSpc>
              <a:spcBef>
                <a:spcPts val="0"/>
              </a:spcBef>
              <a:buNone/>
              <a:defRPr sz="3957">
                <a:solidFill>
                  <a:schemeClr val="bg1">
                    <a:lumMod val="65000"/>
                  </a:schemeClr>
                </a:solidFill>
              </a:defRPr>
            </a:lvl4pPr>
            <a:lvl5pPr marL="4020800" indent="0">
              <a:lnSpc>
                <a:spcPct val="100000"/>
              </a:lnSpc>
              <a:spcBef>
                <a:spcPts val="0"/>
              </a:spcBef>
              <a:buNone/>
              <a:defRPr sz="3957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005205" y="2213742"/>
            <a:ext cx="18093690" cy="982521"/>
          </a:xfrm>
          <a:prstGeom prst="rect">
            <a:avLst/>
          </a:prstGeom>
        </p:spPr>
        <p:txBody>
          <a:bodyPr/>
          <a:lstStyle>
            <a:lvl1pPr>
              <a:defRPr sz="5277" b="1">
                <a:solidFill>
                  <a:srgbClr val="0363B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42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5205" y="1897984"/>
            <a:ext cx="18093690" cy="866527"/>
          </a:xfrm>
          <a:prstGeom prst="rect">
            <a:avLst/>
          </a:prstGeom>
        </p:spPr>
        <p:txBody>
          <a:bodyPr/>
          <a:lstStyle>
            <a:lvl1pPr>
              <a:defRPr sz="5277" b="1">
                <a:solidFill>
                  <a:srgbClr val="FDC300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5205" y="2531516"/>
            <a:ext cx="8882802" cy="1055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37" b="1">
                <a:solidFill>
                  <a:srgbClr val="004F8D"/>
                </a:solidFill>
              </a:defRPr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5205" y="3586529"/>
            <a:ext cx="8882802" cy="6515967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004F8D"/>
                </a:solidFill>
              </a:defRPr>
            </a:lvl1pPr>
            <a:lvl2pPr>
              <a:defRPr sz="4397">
                <a:solidFill>
                  <a:srgbClr val="325CC6"/>
                </a:solidFill>
              </a:defRPr>
            </a:lvl2pPr>
            <a:lvl3pPr>
              <a:defRPr sz="395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3518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518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0212609" y="2531516"/>
            <a:ext cx="8886291" cy="1055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37" b="1">
                <a:solidFill>
                  <a:srgbClr val="004F8D"/>
                </a:solidFill>
              </a:defRPr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0212609" y="3586529"/>
            <a:ext cx="8886291" cy="6515967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004F8D"/>
                </a:solidFill>
              </a:defRPr>
            </a:lvl1pPr>
            <a:lvl2pPr>
              <a:defRPr sz="4397">
                <a:solidFill>
                  <a:srgbClr val="325CC6"/>
                </a:solidFill>
              </a:defRPr>
            </a:lvl2pPr>
            <a:lvl3pPr>
              <a:defRPr sz="395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3518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518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4468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93DE00-5F4F-764C-9363-85D651F32616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957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62E616-8912-9F46-AAC6-05C2C996A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2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46099C-2778-17D2-21CE-6AE151FD2169}"/>
              </a:ext>
            </a:extLst>
          </p:cNvPr>
          <p:cNvSpPr/>
          <p:nvPr userDrawn="1"/>
        </p:nvSpPr>
        <p:spPr>
          <a:xfrm>
            <a:off x="0" y="2846120"/>
            <a:ext cx="20104100" cy="7467600"/>
          </a:xfrm>
          <a:prstGeom prst="rect">
            <a:avLst/>
          </a:prstGeom>
          <a:solidFill>
            <a:srgbClr val="BBD4F0">
              <a:alpha val="64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0A76DB-2646-CBFB-D278-DD82A89EAB2C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064F8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064F8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4A68974-9A07-4947-EB7C-4AC01BE858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B9CFCA0-E58B-794D-840F-FAAF2C7E40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1B0326D-8A3A-0089-2FA9-9FDDFCBEB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einen Fließtext.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21C7EE-81D2-6761-3692-374F373DD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32756B09-4681-8902-85B1-4F39DDC58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1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9C24BEB7-4B19-A3F9-B563-FE0EAA0B15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6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5205" y="1897984"/>
            <a:ext cx="18093690" cy="866527"/>
          </a:xfrm>
          <a:prstGeom prst="rect">
            <a:avLst/>
          </a:prstGeom>
        </p:spPr>
        <p:txBody>
          <a:bodyPr/>
          <a:lstStyle>
            <a:lvl1pPr>
              <a:defRPr sz="5277" b="1">
                <a:solidFill>
                  <a:srgbClr val="FDC300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5205" y="2531516"/>
            <a:ext cx="8882802" cy="1055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37" b="1">
                <a:solidFill>
                  <a:srgbClr val="004F8D"/>
                </a:solidFill>
              </a:defRPr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5205" y="3586529"/>
            <a:ext cx="8882802" cy="6515967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004F8D"/>
                </a:solidFill>
              </a:defRPr>
            </a:lvl1pPr>
            <a:lvl2pPr>
              <a:defRPr sz="4397">
                <a:solidFill>
                  <a:srgbClr val="325CC6"/>
                </a:solidFill>
              </a:defRPr>
            </a:lvl2pPr>
            <a:lvl3pPr>
              <a:defRPr sz="395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3518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518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0212609" y="2531516"/>
            <a:ext cx="8886291" cy="1055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37" b="1">
                <a:solidFill>
                  <a:srgbClr val="004F8D"/>
                </a:solidFill>
              </a:defRPr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0212609" y="3586529"/>
            <a:ext cx="8886291" cy="6515967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004F8D"/>
                </a:solidFill>
              </a:defRPr>
            </a:lvl1pPr>
            <a:lvl2pPr>
              <a:defRPr sz="4397">
                <a:solidFill>
                  <a:srgbClr val="325CC6"/>
                </a:solidFill>
              </a:defRPr>
            </a:lvl2pPr>
            <a:lvl3pPr>
              <a:defRPr sz="395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3518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3518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6BEDC61E-7740-3938-BCED-D5328E6B4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5205" y="3196262"/>
            <a:ext cx="18093690" cy="6906234"/>
          </a:xfrm>
          <a:prstGeom prst="rect">
            <a:avLst/>
          </a:prstGeom>
        </p:spPr>
        <p:txBody>
          <a:bodyPr/>
          <a:lstStyle>
            <a:lvl1pPr marL="753900" indent="-753900">
              <a:lnSpc>
                <a:spcPct val="100000"/>
              </a:lnSpc>
              <a:spcBef>
                <a:spcPts val="0"/>
              </a:spcBef>
              <a:buSzPct val="50000"/>
              <a:buFont typeface="Systemschrift Normal"/>
              <a:buChar char="✦"/>
              <a:defRPr sz="4397">
                <a:solidFill>
                  <a:srgbClr val="0F3C78"/>
                </a:solidFill>
              </a:defRPr>
            </a:lvl1pPr>
            <a:lvl2pPr marL="1633450" indent="-628250">
              <a:lnSpc>
                <a:spcPct val="100000"/>
              </a:lnSpc>
              <a:spcBef>
                <a:spcPts val="0"/>
              </a:spcBef>
              <a:buSzPct val="75000"/>
              <a:buFont typeface="Systemschrift Normal"/>
              <a:buChar char="•"/>
              <a:defRPr sz="4397">
                <a:solidFill>
                  <a:srgbClr val="6A86B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957">
                <a:solidFill>
                  <a:schemeClr val="bg1">
                    <a:lumMod val="65000"/>
                  </a:schemeClr>
                </a:solidFill>
              </a:defRPr>
            </a:lvl3pPr>
            <a:lvl4pPr marL="3015600" indent="0">
              <a:lnSpc>
                <a:spcPct val="100000"/>
              </a:lnSpc>
              <a:spcBef>
                <a:spcPts val="0"/>
              </a:spcBef>
              <a:buNone/>
              <a:defRPr sz="3957">
                <a:solidFill>
                  <a:schemeClr val="bg1">
                    <a:lumMod val="65000"/>
                  </a:schemeClr>
                </a:solidFill>
              </a:defRPr>
            </a:lvl4pPr>
            <a:lvl5pPr marL="4020800" indent="0">
              <a:lnSpc>
                <a:spcPct val="100000"/>
              </a:lnSpc>
              <a:spcBef>
                <a:spcPts val="0"/>
              </a:spcBef>
              <a:buNone/>
              <a:defRPr sz="3957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005205" y="2213742"/>
            <a:ext cx="18093690" cy="982521"/>
          </a:xfrm>
          <a:prstGeom prst="rect">
            <a:avLst/>
          </a:prstGeom>
        </p:spPr>
        <p:txBody>
          <a:bodyPr/>
          <a:lstStyle>
            <a:lvl1pPr>
              <a:defRPr sz="5277" b="1">
                <a:solidFill>
                  <a:srgbClr val="0363B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ED4D7C05-F3C6-6C98-2D2D-97D44A2483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7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93DE00-5F4F-764C-9363-85D651F32616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62E616-8912-9F46-AAC6-05C2C996A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2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580C5659-690A-4A73-DDE9-39C46C231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5400" b="1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HEADLINE.</a:t>
            </a:r>
          </a:p>
        </p:txBody>
      </p: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53E49F7A-412B-D380-48DC-43C8A4CF3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de-DE" dirty="0"/>
              <a:t>Hier steht eine </a:t>
            </a:r>
            <a:r>
              <a:rPr lang="de-DE" dirty="0" err="1"/>
              <a:t>Subline</a:t>
            </a:r>
            <a:r>
              <a:rPr lang="de-DE" dirty="0"/>
              <a:t>.</a:t>
            </a:r>
          </a:p>
        </p:txBody>
      </p:sp>
      <p:sp>
        <p:nvSpPr>
          <p:cNvPr id="2" name="Textplatzhalter 22">
            <a:extLst>
              <a:ext uri="{FF2B5EF4-FFF2-40B4-BE49-F238E27FC236}">
                <a16:creationId xmlns:a16="http://schemas.microsoft.com/office/drawing/2014/main" id="{AAC4FE65-4C9D-6D31-0481-8E4F8A4A9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3444875"/>
            <a:ext cx="9372600" cy="6172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1000"/>
              </a:spcAft>
              <a:buNone/>
              <a:defRPr sz="2000">
                <a:solidFill>
                  <a:srgbClr val="494949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Hier ist Platz für Fließtext.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8F49FDE4-3BD3-3A9E-28A8-8A905CBB47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33050" y="3444875"/>
            <a:ext cx="8686800" cy="6172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27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4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44959926-1529-C17B-83A6-F446674BD91D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49494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49494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6342341F-2344-0376-28F6-74D706DFFD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7" r:id="rId3"/>
    <p:sldLayoutId id="2147483665" r:id="rId4"/>
    <p:sldLayoutId id="2147483669" r:id="rId5"/>
    <p:sldLayoutId id="2147483670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44959926-1529-C17B-83A6-F446674BD91D}"/>
              </a:ext>
            </a:extLst>
          </p:cNvPr>
          <p:cNvSpPr txBox="1"/>
          <p:nvPr userDrawn="1"/>
        </p:nvSpPr>
        <p:spPr>
          <a:xfrm>
            <a:off x="9475747" y="10607675"/>
            <a:ext cx="115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F415870-522B-7C47-8881-6E922E09FD3E}" type="slidenum">
              <a:rPr lang="de-DE" sz="2000" smtClean="0">
                <a:solidFill>
                  <a:srgbClr val="064F8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‹Nr.›</a:t>
            </a:fld>
            <a:endParaRPr lang="de-DE" sz="2000" dirty="0">
              <a:solidFill>
                <a:srgbClr val="064F8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6342341F-2344-0376-28F6-74D706DFFD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1" r:id="rId7"/>
    <p:sldLayoutId id="2147483682" r:id="rId8"/>
    <p:sldLayoutId id="2147483683" r:id="rId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10" Type="http://schemas.openxmlformats.org/officeDocument/2006/relationships/image" Target="../media/image2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emf"/><Relationship Id="rId16" Type="http://schemas.openxmlformats.org/officeDocument/2006/relationships/image" Target="../media/image28.png"/><Relationship Id="rId20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customXml" Target="../ink/ink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elstars.eu/" TargetMode="External"/><Relationship Id="rId2" Type="http://schemas.openxmlformats.org/officeDocument/2006/relationships/hyperlink" Target="mailto:office@hotelstars.e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gif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jpg"/><Relationship Id="rId9" Type="http://schemas.openxmlformats.org/officeDocument/2006/relationships/image" Target="../media/image44.png"/><Relationship Id="rId14" Type="http://schemas.openxmlformats.org/officeDocument/2006/relationships/image" Target="../media/image49.jpg"/><Relationship Id="rId2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9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1415CB-65D0-B72F-1882-5C762C06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4249" y="4130675"/>
            <a:ext cx="8305799" cy="2819400"/>
          </a:xfrm>
        </p:spPr>
        <p:txBody>
          <a:bodyPr/>
          <a:lstStyle/>
          <a:p>
            <a:r>
              <a:rPr lang="de-DE" sz="6900" dirty="0"/>
              <a:t>HOTELSTARS UNION – </a:t>
            </a:r>
            <a:br>
              <a:rPr lang="de-DE" sz="6900" dirty="0"/>
            </a:br>
            <a:r>
              <a:rPr lang="de-DE" sz="6900" dirty="0"/>
              <a:t>THAT‘S WHO WE ARE</a:t>
            </a:r>
          </a:p>
          <a:p>
            <a:endParaRPr lang="de-DE" sz="69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7DA49F-ADFC-0540-E50E-4EE7F4659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50" y="8316756"/>
            <a:ext cx="6715125" cy="533400"/>
          </a:xfrm>
        </p:spPr>
        <p:txBody>
          <a:bodyPr/>
          <a:lstStyle/>
          <a:p>
            <a:r>
              <a:rPr lang="de-DE" dirty="0"/>
              <a:t>Maria Dinböck</a:t>
            </a:r>
          </a:p>
          <a:p>
            <a:r>
              <a:rPr lang="de-DE" dirty="0"/>
              <a:t>General </a:t>
            </a:r>
            <a:r>
              <a:rPr lang="de-DE" dirty="0" err="1"/>
              <a:t>Secretary</a:t>
            </a:r>
            <a:endParaRPr lang="de-DE" dirty="0"/>
          </a:p>
          <a:p>
            <a:r>
              <a:rPr lang="de-DE" dirty="0"/>
              <a:t>Hotelstars Union AISBL</a:t>
            </a:r>
          </a:p>
        </p:txBody>
      </p:sp>
      <p:pic>
        <p:nvPicPr>
          <p:cNvPr id="8" name="Bildplatzhalter 7" descr="Ein Bild, das Im Haus, Wand, Inneneinrichtung, Mobiliar enthält.&#10;&#10;KI-generierte Inhalte können fehlerhaft sein.">
            <a:extLst>
              <a:ext uri="{FF2B5EF4-FFF2-40B4-BE49-F238E27FC236}">
                <a16:creationId xmlns:a16="http://schemas.microsoft.com/office/drawing/2014/main" id="{A1E8D726-2889-27B5-B724-A8983240F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1324" r="31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35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7403-4324-6B94-7521-C6CACE9D9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EED418-40C6-C5A9-F96A-7457F92C456E}"/>
              </a:ext>
            </a:extLst>
          </p:cNvPr>
          <p:cNvGrpSpPr/>
          <p:nvPr/>
        </p:nvGrpSpPr>
        <p:grpSpPr>
          <a:xfrm>
            <a:off x="1548230" y="3331619"/>
            <a:ext cx="5287885" cy="7063272"/>
            <a:chOff x="14517765" y="3315803"/>
            <a:chExt cx="5287885" cy="7063272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27B63FF0-CD78-98F3-2090-A9C7AAE2191B}"/>
                </a:ext>
              </a:extLst>
            </p:cNvPr>
            <p:cNvGrpSpPr/>
            <p:nvPr/>
          </p:nvGrpSpPr>
          <p:grpSpPr>
            <a:xfrm>
              <a:off x="14547851" y="3315803"/>
              <a:ext cx="4876800" cy="7063272"/>
              <a:chOff x="1822450" y="3292474"/>
              <a:chExt cx="6096000" cy="7063272"/>
            </a:xfrm>
            <a:solidFill>
              <a:srgbClr val="0065AD"/>
            </a:solidFill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03E13EFC-F648-8B9D-F503-66293E34F7EE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Gleichschenkliges Dreieck 38">
                <a:extLst>
                  <a:ext uri="{FF2B5EF4-FFF2-40B4-BE49-F238E27FC236}">
                    <a16:creationId xmlns:a16="http://schemas.microsoft.com/office/drawing/2014/main" id="{699C6622-6E43-46ED-382B-6D08B4C82B18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grpFill/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C24E1BC0-4DF8-0990-74CC-21BD694639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17765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306B828-99EE-1661-BB1C-EA7AB82B3C0A}"/>
                </a:ext>
              </a:extLst>
            </p:cNvPr>
            <p:cNvSpPr txBox="1"/>
            <p:nvPr/>
          </p:nvSpPr>
          <p:spPr>
            <a:xfrm>
              <a:off x="14624050" y="7244255"/>
              <a:ext cx="4405395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Staff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Shortage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Climate Change 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9B79520D-DDD7-9806-2CA2-3FE272425FE0}"/>
                </a:ext>
              </a:extLst>
            </p:cNvPr>
            <p:cNvSpPr txBox="1"/>
            <p:nvPr/>
          </p:nvSpPr>
          <p:spPr>
            <a:xfrm>
              <a:off x="14769890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2025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994ECFA-4A44-9123-148B-692B15DCCB10}"/>
              </a:ext>
            </a:extLst>
          </p:cNvPr>
          <p:cNvGrpSpPr/>
          <p:nvPr/>
        </p:nvGrpSpPr>
        <p:grpSpPr>
          <a:xfrm>
            <a:off x="1391243" y="3315803"/>
            <a:ext cx="5287885" cy="7063272"/>
            <a:chOff x="9975850" y="3315803"/>
            <a:chExt cx="5287885" cy="7063272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48EB5D51-D4F4-D041-FA93-E8A8656104D0}"/>
                </a:ext>
              </a:extLst>
            </p:cNvPr>
            <p:cNvGrpSpPr/>
            <p:nvPr/>
          </p:nvGrpSpPr>
          <p:grpSpPr>
            <a:xfrm>
              <a:off x="10005936" y="3315803"/>
              <a:ext cx="4876800" cy="7063272"/>
              <a:chOff x="1822450" y="3292474"/>
              <a:chExt cx="6096000" cy="7063272"/>
            </a:xfrm>
            <a:solidFill>
              <a:srgbClr val="BBD4F0"/>
            </a:solidFill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83971C6C-2E16-A2FE-9060-EB474B4B0C44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" name="Gleichschenkliges Dreieck 31">
                <a:extLst>
                  <a:ext uri="{FF2B5EF4-FFF2-40B4-BE49-F238E27FC236}">
                    <a16:creationId xmlns:a16="http://schemas.microsoft.com/office/drawing/2014/main" id="{4ADD665E-252A-FBBA-6BA0-FFB30D380756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grpFill/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200DE6D0-70AE-A2C5-5982-084BA292D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5850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FFC7E6F-B0C3-DCED-DDAD-20AD65D88F5F}"/>
                </a:ext>
              </a:extLst>
            </p:cNvPr>
            <p:cNvSpPr txBox="1"/>
            <p:nvPr/>
          </p:nvSpPr>
          <p:spPr>
            <a:xfrm>
              <a:off x="10142456" y="7244255"/>
              <a:ext cx="3901440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Digitalisation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Sustainability</a:t>
              </a:r>
              <a:endParaRPr lang="de-DE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955520A-8433-9F64-A4DF-FB03669F7F15}"/>
                </a:ext>
              </a:extLst>
            </p:cNvPr>
            <p:cNvSpPr txBox="1"/>
            <p:nvPr/>
          </p:nvSpPr>
          <p:spPr>
            <a:xfrm>
              <a:off x="10227975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A8A9B2A-97F4-A3DE-7943-2045A5060B2E}"/>
              </a:ext>
            </a:extLst>
          </p:cNvPr>
          <p:cNvGrpSpPr/>
          <p:nvPr/>
        </p:nvGrpSpPr>
        <p:grpSpPr>
          <a:xfrm>
            <a:off x="1204170" y="3308029"/>
            <a:ext cx="5287885" cy="7063272"/>
            <a:chOff x="5373765" y="3315803"/>
            <a:chExt cx="5287885" cy="7063272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63E95AB-E5C6-50E7-11A5-431CA05795F1}"/>
                </a:ext>
              </a:extLst>
            </p:cNvPr>
            <p:cNvGrpSpPr/>
            <p:nvPr/>
          </p:nvGrpSpPr>
          <p:grpSpPr>
            <a:xfrm>
              <a:off x="5403851" y="3315803"/>
              <a:ext cx="4876800" cy="7063272"/>
              <a:chOff x="1822450" y="3292474"/>
              <a:chExt cx="6096000" cy="7063272"/>
            </a:xfrm>
            <a:solidFill>
              <a:srgbClr val="00528A"/>
            </a:solidFill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56040B68-317B-2607-93A7-902A9B491855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00528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Gleichschenkliges Dreieck 23">
                <a:extLst>
                  <a:ext uri="{FF2B5EF4-FFF2-40B4-BE49-F238E27FC236}">
                    <a16:creationId xmlns:a16="http://schemas.microsoft.com/office/drawing/2014/main" id="{7719DBDC-D795-803F-0C21-BA7964A7977B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grpFill/>
              <a:ln>
                <a:solidFill>
                  <a:srgbClr val="00528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DAA7025C-E63E-666F-9B76-D7A1F3032E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3765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4E9ADF5-52BC-32D1-206E-229A2A81730F}"/>
                </a:ext>
              </a:extLst>
            </p:cNvPr>
            <p:cNvSpPr txBox="1"/>
            <p:nvPr/>
          </p:nvSpPr>
          <p:spPr>
            <a:xfrm>
              <a:off x="5540371" y="72442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Connectivity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DD83DCB-2A76-78BE-00AD-2E143BDC62A2}"/>
                </a:ext>
              </a:extLst>
            </p:cNvPr>
            <p:cNvSpPr txBox="1"/>
            <p:nvPr/>
          </p:nvSpPr>
          <p:spPr>
            <a:xfrm>
              <a:off x="5625890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2015</a:t>
              </a:r>
            </a:p>
          </p:txBody>
        </p:sp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CBDB3016-4E57-9A64-976F-CC6D5ABE7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de-DE" dirty="0"/>
              <a:t>Revision </a:t>
            </a:r>
            <a:r>
              <a:rPr lang="de-DE" dirty="0" err="1"/>
              <a:t>Process</a:t>
            </a:r>
            <a:endParaRPr lang="de-DE" dirty="0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294E75B6-D468-868D-EEDF-2A6CED7AD8E5}"/>
              </a:ext>
            </a:extLst>
          </p:cNvPr>
          <p:cNvGrpSpPr/>
          <p:nvPr/>
        </p:nvGrpSpPr>
        <p:grpSpPr>
          <a:xfrm>
            <a:off x="1030365" y="3315803"/>
            <a:ext cx="5287885" cy="7063272"/>
            <a:chOff x="801765" y="3326423"/>
            <a:chExt cx="5287885" cy="706327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DEA6AB0C-76AB-82FA-BFB4-7664FD65E908}"/>
                </a:ext>
              </a:extLst>
            </p:cNvPr>
            <p:cNvGrpSpPr/>
            <p:nvPr/>
          </p:nvGrpSpPr>
          <p:grpSpPr>
            <a:xfrm>
              <a:off x="831851" y="3326423"/>
              <a:ext cx="4876800" cy="7063272"/>
              <a:chOff x="1822450" y="3292474"/>
              <a:chExt cx="6096000" cy="7063272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F573FCFF-5BE8-8576-643E-C9A5F6A4D8A7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solidFill>
                <a:srgbClr val="FFDB69"/>
              </a:solidFill>
              <a:ln>
                <a:solidFill>
                  <a:srgbClr val="FFDB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" name="Gleichschenkliges Dreieck 8">
                <a:extLst>
                  <a:ext uri="{FF2B5EF4-FFF2-40B4-BE49-F238E27FC236}">
                    <a16:creationId xmlns:a16="http://schemas.microsoft.com/office/drawing/2014/main" id="{988BFD01-E752-2FDB-132F-1788469AA405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solidFill>
                <a:srgbClr val="FFDB69"/>
              </a:solidFill>
              <a:ln>
                <a:solidFill>
                  <a:srgbClr val="FFDB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877C938F-BB5A-9483-CE7A-CC264F922D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765" y="687387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03D83D8F-3EDC-A290-0C41-BAB95DCE83FD}"/>
                </a:ext>
              </a:extLst>
            </p:cNvPr>
            <p:cNvSpPr txBox="1"/>
            <p:nvPr/>
          </p:nvSpPr>
          <p:spPr>
            <a:xfrm>
              <a:off x="968371" y="7254875"/>
              <a:ext cx="3901440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European 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Approach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19447CB-CBA0-C288-010A-E716F899242B}"/>
                </a:ext>
              </a:extLst>
            </p:cNvPr>
            <p:cNvSpPr txBox="1"/>
            <p:nvPr/>
          </p:nvSpPr>
          <p:spPr>
            <a:xfrm>
              <a:off x="1053890" y="472837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</a:p>
          </p:txBody>
        </p:sp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A4005858-17B7-E300-CD6A-0A61B0F239DA}"/>
              </a:ext>
            </a:extLst>
          </p:cNvPr>
          <p:cNvSpPr txBox="1"/>
          <p:nvPr/>
        </p:nvSpPr>
        <p:spPr>
          <a:xfrm rot="16200000">
            <a:off x="-2864598" y="6555053"/>
            <a:ext cx="706327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REVISION CYCLES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EAAA4FF-3071-8094-346B-3BA7C2F50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488"/>
            <a:ext cx="16306800" cy="762000"/>
          </a:xfrm>
        </p:spPr>
        <p:txBody>
          <a:bodyPr/>
          <a:lstStyle/>
          <a:p>
            <a:r>
              <a:rPr lang="de-DE" cap="all" dirty="0"/>
              <a:t>HSU CRITERIA</a:t>
            </a:r>
          </a:p>
        </p:txBody>
      </p:sp>
    </p:spTree>
    <p:extLst>
      <p:ext uri="{BB962C8B-B14F-4D97-AF65-F5344CB8AC3E}">
        <p14:creationId xmlns:p14="http://schemas.microsoft.com/office/powerpoint/2010/main" val="18708125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8AD3B-3F8B-58E8-C932-2A68E261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6E7B0AA8-1927-B9B7-94DC-C8DE2CBAEF83}"/>
              </a:ext>
            </a:extLst>
          </p:cNvPr>
          <p:cNvGrpSpPr/>
          <p:nvPr/>
        </p:nvGrpSpPr>
        <p:grpSpPr>
          <a:xfrm>
            <a:off x="14746365" y="3315803"/>
            <a:ext cx="5287885" cy="7063272"/>
            <a:chOff x="14517765" y="3315803"/>
            <a:chExt cx="5287885" cy="7063272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7B2DA59D-D6AB-93D6-D203-8B2B4A12D7AB}"/>
                </a:ext>
              </a:extLst>
            </p:cNvPr>
            <p:cNvGrpSpPr/>
            <p:nvPr/>
          </p:nvGrpSpPr>
          <p:grpSpPr>
            <a:xfrm>
              <a:off x="14547851" y="3315803"/>
              <a:ext cx="4876800" cy="7063272"/>
              <a:chOff x="1822450" y="3292474"/>
              <a:chExt cx="6096000" cy="7063272"/>
            </a:xfrm>
            <a:solidFill>
              <a:srgbClr val="0065AD"/>
            </a:solidFill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A4835A8C-4EEB-F802-2D4C-49BBDF9BC27B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9" name="Gleichschenkliges Dreieck 38">
                <a:extLst>
                  <a:ext uri="{FF2B5EF4-FFF2-40B4-BE49-F238E27FC236}">
                    <a16:creationId xmlns:a16="http://schemas.microsoft.com/office/drawing/2014/main" id="{FFF5E072-8C4F-BE31-940D-73E15358C480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grpFill/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p:grp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5CF1AB1E-49B5-AD19-EECB-2931E2F083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17765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A08A241-8D9F-DA0B-E2CC-889E7170B3A0}"/>
                </a:ext>
              </a:extLst>
            </p:cNvPr>
            <p:cNvSpPr txBox="1"/>
            <p:nvPr/>
          </p:nvSpPr>
          <p:spPr>
            <a:xfrm>
              <a:off x="14624050" y="7244255"/>
              <a:ext cx="4405395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Staff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Shortage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Climate Change 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DC2EF939-B811-233C-2B3D-95FFF2C38026}"/>
                </a:ext>
              </a:extLst>
            </p:cNvPr>
            <p:cNvSpPr txBox="1"/>
            <p:nvPr/>
          </p:nvSpPr>
          <p:spPr>
            <a:xfrm>
              <a:off x="14769890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2025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7FB559F-1189-444D-191B-31C049BA0BFC}"/>
              </a:ext>
            </a:extLst>
          </p:cNvPr>
          <p:cNvGrpSpPr/>
          <p:nvPr/>
        </p:nvGrpSpPr>
        <p:grpSpPr>
          <a:xfrm>
            <a:off x="10204450" y="3315803"/>
            <a:ext cx="5287885" cy="7063272"/>
            <a:chOff x="9975850" y="3315803"/>
            <a:chExt cx="5287885" cy="7063272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017B13BC-3B1C-883B-CC72-47437EFEBF03}"/>
                </a:ext>
              </a:extLst>
            </p:cNvPr>
            <p:cNvGrpSpPr/>
            <p:nvPr/>
          </p:nvGrpSpPr>
          <p:grpSpPr>
            <a:xfrm>
              <a:off x="10005936" y="3315803"/>
              <a:ext cx="4876800" cy="7063272"/>
              <a:chOff x="1822450" y="3292474"/>
              <a:chExt cx="6096000" cy="7063272"/>
            </a:xfrm>
            <a:solidFill>
              <a:srgbClr val="BBD4F0"/>
            </a:solidFill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42A2DAFF-4B07-4936-2B56-7201EF6648F7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2" name="Gleichschenkliges Dreieck 31">
                <a:extLst>
                  <a:ext uri="{FF2B5EF4-FFF2-40B4-BE49-F238E27FC236}">
                    <a16:creationId xmlns:a16="http://schemas.microsoft.com/office/drawing/2014/main" id="{B913357B-231A-878E-2D7E-8622658E36A5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grpFill/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p:grp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CA584456-6923-4D12-6D29-2BDF2182B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5850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B06BDB1-7861-8B10-9FE1-21108BE4DAA9}"/>
                </a:ext>
              </a:extLst>
            </p:cNvPr>
            <p:cNvSpPr txBox="1"/>
            <p:nvPr/>
          </p:nvSpPr>
          <p:spPr>
            <a:xfrm>
              <a:off x="10142456" y="7244255"/>
              <a:ext cx="3901440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Digitalisation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Sustainability</a:t>
              </a:r>
              <a:endParaRPr lang="de-DE" sz="4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B2E6C169-FF59-F418-CBB3-9807E5981066}"/>
                </a:ext>
              </a:extLst>
            </p:cNvPr>
            <p:cNvSpPr txBox="1"/>
            <p:nvPr/>
          </p:nvSpPr>
          <p:spPr>
            <a:xfrm>
              <a:off x="10227975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2020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EAC3919D-3506-7FC9-619F-E469E5EF1FD3}"/>
              </a:ext>
            </a:extLst>
          </p:cNvPr>
          <p:cNvGrpSpPr/>
          <p:nvPr/>
        </p:nvGrpSpPr>
        <p:grpSpPr>
          <a:xfrm>
            <a:off x="5602365" y="3315803"/>
            <a:ext cx="5287885" cy="7063272"/>
            <a:chOff x="5373765" y="3315803"/>
            <a:chExt cx="5287885" cy="7063272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C7FE1392-B09E-8AD2-6A6B-87C23B710B2F}"/>
                </a:ext>
              </a:extLst>
            </p:cNvPr>
            <p:cNvGrpSpPr/>
            <p:nvPr/>
          </p:nvGrpSpPr>
          <p:grpSpPr>
            <a:xfrm>
              <a:off x="5403851" y="3315803"/>
              <a:ext cx="4876800" cy="7063272"/>
              <a:chOff x="1822450" y="3292474"/>
              <a:chExt cx="6096000" cy="7063272"/>
            </a:xfrm>
            <a:solidFill>
              <a:srgbClr val="00528A"/>
            </a:solidFill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A512D7A2-46BD-A38B-303D-C4EF14BEE653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grpFill/>
              <a:ln>
                <a:solidFill>
                  <a:srgbClr val="00528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24" name="Gleichschenkliges Dreieck 23">
                <a:extLst>
                  <a:ext uri="{FF2B5EF4-FFF2-40B4-BE49-F238E27FC236}">
                    <a16:creationId xmlns:a16="http://schemas.microsoft.com/office/drawing/2014/main" id="{5BD60E76-B3A1-47FF-D10F-0FE407F08654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solidFill>
                <a:srgbClr val="00528A"/>
              </a:solidFill>
              <a:ln>
                <a:solidFill>
                  <a:srgbClr val="00528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p:grp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0AA04827-570C-FB9F-DE9E-B30A6B115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3765" y="686325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E3A2950-310C-F7B7-B0A5-DFA041DB0362}"/>
                </a:ext>
              </a:extLst>
            </p:cNvPr>
            <p:cNvSpPr txBox="1"/>
            <p:nvPr/>
          </p:nvSpPr>
          <p:spPr>
            <a:xfrm>
              <a:off x="5540371" y="72442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Connectivity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3669F6B-14F5-F3DA-5C59-BB5AD0413C5B}"/>
                </a:ext>
              </a:extLst>
            </p:cNvPr>
            <p:cNvSpPr txBox="1"/>
            <p:nvPr/>
          </p:nvSpPr>
          <p:spPr>
            <a:xfrm>
              <a:off x="5625890" y="471775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2015</a:t>
              </a:r>
            </a:p>
          </p:txBody>
        </p:sp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E8DFA04-68D5-3FD1-0D3A-CFA8C40B8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de-DE" dirty="0"/>
              <a:t>Revision </a:t>
            </a:r>
            <a:r>
              <a:rPr lang="de-DE" dirty="0" err="1"/>
              <a:t>Process</a:t>
            </a:r>
            <a:endParaRPr lang="de-DE" dirty="0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48338A3B-F6ED-AA19-C1C7-07B5B8DA8B9E}"/>
              </a:ext>
            </a:extLst>
          </p:cNvPr>
          <p:cNvGrpSpPr/>
          <p:nvPr/>
        </p:nvGrpSpPr>
        <p:grpSpPr>
          <a:xfrm>
            <a:off x="1030365" y="3315803"/>
            <a:ext cx="5287885" cy="7063272"/>
            <a:chOff x="801765" y="3326423"/>
            <a:chExt cx="5287885" cy="706327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B13CE0B4-1AAC-19C1-311E-CD0B7F569854}"/>
                </a:ext>
              </a:extLst>
            </p:cNvPr>
            <p:cNvGrpSpPr/>
            <p:nvPr/>
          </p:nvGrpSpPr>
          <p:grpSpPr>
            <a:xfrm>
              <a:off x="831851" y="3326423"/>
              <a:ext cx="4876800" cy="7063272"/>
              <a:chOff x="1822450" y="3292474"/>
              <a:chExt cx="6096000" cy="7063272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6B126091-0C16-5360-C3F7-4E4B0606C540}"/>
                  </a:ext>
                </a:extLst>
              </p:cNvPr>
              <p:cNvSpPr/>
              <p:nvPr/>
            </p:nvSpPr>
            <p:spPr>
              <a:xfrm>
                <a:off x="1822450" y="3292475"/>
                <a:ext cx="5181600" cy="7063271"/>
              </a:xfrm>
              <a:prstGeom prst="rect">
                <a:avLst/>
              </a:prstGeom>
              <a:solidFill>
                <a:srgbClr val="FFDB69"/>
              </a:solidFill>
              <a:ln>
                <a:solidFill>
                  <a:srgbClr val="FFDB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" name="Gleichschenkliges Dreieck 8">
                <a:extLst>
                  <a:ext uri="{FF2B5EF4-FFF2-40B4-BE49-F238E27FC236}">
                    <a16:creationId xmlns:a16="http://schemas.microsoft.com/office/drawing/2014/main" id="{1BCB1D7A-E5E2-B1EC-C32C-D543EB6A5F66}"/>
                  </a:ext>
                </a:extLst>
              </p:cNvPr>
              <p:cNvSpPr/>
              <p:nvPr/>
            </p:nvSpPr>
            <p:spPr>
              <a:xfrm rot="5400000">
                <a:off x="3929614" y="6366910"/>
                <a:ext cx="7063271" cy="914400"/>
              </a:xfrm>
              <a:prstGeom prst="triangle">
                <a:avLst/>
              </a:prstGeom>
              <a:solidFill>
                <a:srgbClr val="FFDB69"/>
              </a:solidFill>
              <a:ln>
                <a:solidFill>
                  <a:srgbClr val="FFDB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8813BD09-029C-B2E6-4A00-96C5CB1698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765" y="6873875"/>
              <a:ext cx="528788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18BFA18-4FEE-862B-8CC7-C455F1735F17}"/>
                </a:ext>
              </a:extLst>
            </p:cNvPr>
            <p:cNvSpPr txBox="1"/>
            <p:nvPr/>
          </p:nvSpPr>
          <p:spPr>
            <a:xfrm>
              <a:off x="968371" y="7254875"/>
              <a:ext cx="3901440" cy="201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European </a:t>
              </a:r>
            </a:p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Approach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26C30E3-39D8-09CD-DD5E-B0519033DC57}"/>
                </a:ext>
              </a:extLst>
            </p:cNvPr>
            <p:cNvSpPr txBox="1"/>
            <p:nvPr/>
          </p:nvSpPr>
          <p:spPr>
            <a:xfrm>
              <a:off x="1053890" y="4728375"/>
              <a:ext cx="390144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</a:p>
          </p:txBody>
        </p:sp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79B1DED2-CAD1-B4FD-213A-E330100B91CF}"/>
              </a:ext>
            </a:extLst>
          </p:cNvPr>
          <p:cNvSpPr txBox="1"/>
          <p:nvPr/>
        </p:nvSpPr>
        <p:spPr>
          <a:xfrm rot="16200000">
            <a:off x="-2864598" y="6555053"/>
            <a:ext cx="706327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REVISION CYCLES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94CCCF6-FE93-1340-9368-8634672F98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488"/>
            <a:ext cx="15621000" cy="762000"/>
          </a:xfrm>
        </p:spPr>
        <p:txBody>
          <a:bodyPr/>
          <a:lstStyle/>
          <a:p>
            <a:r>
              <a:rPr lang="de-DE" cap="all" dirty="0"/>
              <a:t>HSU </a:t>
            </a:r>
            <a:r>
              <a:rPr lang="de-DE" cap="all" dirty="0" err="1"/>
              <a:t>CRITEria</a:t>
            </a:r>
            <a:endParaRPr lang="de-DE" cap="all" dirty="0"/>
          </a:p>
          <a:p>
            <a:endParaRPr lang="de-DE" cap="all" dirty="0"/>
          </a:p>
        </p:txBody>
      </p:sp>
    </p:spTree>
    <p:extLst>
      <p:ext uri="{BB962C8B-B14F-4D97-AF65-F5344CB8AC3E}">
        <p14:creationId xmlns:p14="http://schemas.microsoft.com/office/powerpoint/2010/main" val="3948901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76D6-3878-6095-C97C-5219EA79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A11280C-CDB3-618A-F7BA-A957199DBDB5}"/>
              </a:ext>
            </a:extLst>
          </p:cNvPr>
          <p:cNvGraphicFramePr/>
          <p:nvPr/>
        </p:nvGraphicFramePr>
        <p:xfrm>
          <a:off x="3350683" y="1006475"/>
          <a:ext cx="13402733" cy="967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76F7DC5-7584-5AE8-4239-C4A204831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REVISION PROCESS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4292613-D1ED-8A1D-185A-D338ED289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 err="1"/>
              <a:t>Bottom-up</a:t>
            </a:r>
            <a:r>
              <a:rPr lang="de-AT" dirty="0"/>
              <a:t> Approach</a:t>
            </a:r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E9ED78E2-C52A-BD66-D9D9-5BF13CC74D37}"/>
              </a:ext>
            </a:extLst>
          </p:cNvPr>
          <p:cNvSpPr/>
          <p:nvPr/>
        </p:nvSpPr>
        <p:spPr>
          <a:xfrm rot="10800000">
            <a:off x="9740392" y="7803773"/>
            <a:ext cx="623314" cy="4572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2E2116C1-923D-4403-2D54-00894BED8050}"/>
              </a:ext>
            </a:extLst>
          </p:cNvPr>
          <p:cNvSpPr/>
          <p:nvPr/>
        </p:nvSpPr>
        <p:spPr>
          <a:xfrm rot="10800000">
            <a:off x="9740391" y="5373204"/>
            <a:ext cx="623314" cy="4572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Pfeil: nach unten 18">
            <a:extLst>
              <a:ext uri="{FF2B5EF4-FFF2-40B4-BE49-F238E27FC236}">
                <a16:creationId xmlns:a16="http://schemas.microsoft.com/office/drawing/2014/main" id="{A1E5F32E-35DE-AAB3-E2F6-01D815704270}"/>
              </a:ext>
            </a:extLst>
          </p:cNvPr>
          <p:cNvSpPr/>
          <p:nvPr/>
        </p:nvSpPr>
        <p:spPr>
          <a:xfrm rot="10800000">
            <a:off x="9715960" y="2965293"/>
            <a:ext cx="623314" cy="4572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7930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FE88-7D47-5DC1-9A80-64F9682ED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D5AD5570-5864-AF78-AEF4-6A83E8A71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dirty="0"/>
              <a:t>HSU CRITERIA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E906027-DDF9-446B-7674-A9AA594EB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3258800" cy="762000"/>
          </a:xfrm>
        </p:spPr>
        <p:txBody>
          <a:bodyPr/>
          <a:lstStyle/>
          <a:p>
            <a:r>
              <a:rPr lang="de-DE" dirty="0"/>
              <a:t>The Backbone: Common </a:t>
            </a:r>
            <a:r>
              <a:rPr lang="de-DE" dirty="0" err="1"/>
              <a:t>Criteria</a:t>
            </a:r>
            <a:r>
              <a:rPr lang="de-DE" dirty="0"/>
              <a:t> Catalogue</a:t>
            </a:r>
          </a:p>
          <a:p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EE2E2AB-9C23-ECC5-9491-BD31377B4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50" y="3447835"/>
            <a:ext cx="9372600" cy="4610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Key Features of the 2025–2030 Catalogue: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Service Flexibility: Adapted hours for reception and room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Digitalisation</a:t>
            </a: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Self-check-in/out, digital directories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Sustainability: Eco-friendly practices &amp; carbon footprint tracking</a:t>
            </a:r>
          </a:p>
        </p:txBody>
      </p:sp>
      <p:pic>
        <p:nvPicPr>
          <p:cNvPr id="7" name="Bildplatzhalter 6" descr="Ein Bild, das Im Haus, computer, Computer, Tisch enthält.&#10;&#10;KI-generierte Inhalte können fehlerhaft sein.">
            <a:extLst>
              <a:ext uri="{FF2B5EF4-FFF2-40B4-BE49-F238E27FC236}">
                <a16:creationId xmlns:a16="http://schemas.microsoft.com/office/drawing/2014/main" id="{CB4B499D-6C48-99F8-582E-840EC8B299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271" r="25840" b="-1"/>
          <a:stretch>
            <a:fillRect/>
          </a:stretch>
        </p:blipFill>
        <p:spPr>
          <a:xfrm>
            <a:off x="10433050" y="3444875"/>
            <a:ext cx="868680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32357119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1559" y="3338409"/>
            <a:ext cx="6050919" cy="6531992"/>
            <a:chOff x="0" y="0"/>
            <a:chExt cx="1449695" cy="1564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695" cy="1564952"/>
            </a:xfrm>
            <a:custGeom>
              <a:avLst/>
              <a:gdLst/>
              <a:ahLst/>
              <a:cxnLst/>
              <a:rect l="l" t="t" r="r" b="b"/>
              <a:pathLst>
                <a:path w="1449695" h="1564952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AU" sz="1979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49695" cy="1612577"/>
            </a:xfrm>
            <a:prstGeom prst="rect">
              <a:avLst/>
            </a:prstGeom>
            <a:noFill/>
            <a:ln>
              <a:noFill/>
            </a:ln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848"/>
                </a:lnSpc>
              </a:pPr>
              <a:endParaRPr sz="1979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95367" y="3338409"/>
            <a:ext cx="6050919" cy="6531992"/>
            <a:chOff x="0" y="0"/>
            <a:chExt cx="1449695" cy="1564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9695" cy="1564952"/>
            </a:xfrm>
            <a:custGeom>
              <a:avLst/>
              <a:gdLst/>
              <a:ahLst/>
              <a:cxnLst/>
              <a:rect l="l" t="t" r="r" b="b"/>
              <a:pathLst>
                <a:path w="1449695" h="1564952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528A"/>
              </a:solidFill>
              <a:prstDash val="solid"/>
              <a:round/>
            </a:ln>
          </p:spPr>
          <p:txBody>
            <a:bodyPr/>
            <a:lstStyle/>
            <a:p>
              <a:endParaRPr lang="en-AU" sz="1979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9695" cy="1612577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91"/>
                </a:lnSpc>
              </a:pPr>
              <a:endParaRPr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73492" y="3338409"/>
            <a:ext cx="6050919" cy="6531992"/>
            <a:chOff x="0" y="0"/>
            <a:chExt cx="1449695" cy="15649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9695" cy="1564952"/>
            </a:xfrm>
            <a:custGeom>
              <a:avLst/>
              <a:gdLst/>
              <a:ahLst/>
              <a:cxnLst/>
              <a:rect l="l" t="t" r="r" b="b"/>
              <a:pathLst>
                <a:path w="1449695" h="1564952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AU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49695" cy="1612577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91"/>
                </a:lnSpc>
              </a:pPr>
              <a:endParaRPr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69395" y="2836215"/>
            <a:ext cx="3513051" cy="834740"/>
            <a:chOff x="0" y="0"/>
            <a:chExt cx="2429326" cy="5772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29326" cy="577234"/>
            </a:xfrm>
            <a:custGeom>
              <a:avLst/>
              <a:gdLst/>
              <a:ahLst/>
              <a:cxnLst/>
              <a:rect l="l" t="t" r="r" b="b"/>
              <a:pathLst>
                <a:path w="2429326" h="577234">
                  <a:moveTo>
                    <a:pt x="227725" y="0"/>
                  </a:moveTo>
                  <a:lnTo>
                    <a:pt x="2201601" y="0"/>
                  </a:lnTo>
                  <a:cubicBezTo>
                    <a:pt x="2327370" y="0"/>
                    <a:pt x="2429326" y="101956"/>
                    <a:pt x="2429326" y="227725"/>
                  </a:cubicBezTo>
                  <a:lnTo>
                    <a:pt x="2429326" y="349509"/>
                  </a:lnTo>
                  <a:cubicBezTo>
                    <a:pt x="2429326" y="475278"/>
                    <a:pt x="2327370" y="577234"/>
                    <a:pt x="2201601" y="577234"/>
                  </a:cubicBezTo>
                  <a:lnTo>
                    <a:pt x="227725" y="577234"/>
                  </a:lnTo>
                  <a:cubicBezTo>
                    <a:pt x="167329" y="577234"/>
                    <a:pt x="109406" y="553242"/>
                    <a:pt x="66699" y="510535"/>
                  </a:cubicBezTo>
                  <a:cubicBezTo>
                    <a:pt x="23992" y="467829"/>
                    <a:pt x="0" y="409906"/>
                    <a:pt x="0" y="349509"/>
                  </a:cubicBezTo>
                  <a:lnTo>
                    <a:pt x="0" y="227725"/>
                  </a:lnTo>
                  <a:cubicBezTo>
                    <a:pt x="0" y="101956"/>
                    <a:pt x="101956" y="0"/>
                    <a:pt x="227725" y="0"/>
                  </a:cubicBezTo>
                  <a:close/>
                </a:path>
              </a:pathLst>
            </a:custGeom>
            <a:solidFill>
              <a:srgbClr val="00528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AU" sz="1979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429326" cy="624859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3078"/>
                </a:lnSpc>
                <a:spcBef>
                  <a:spcPct val="0"/>
                </a:spcBef>
              </a:pPr>
              <a:r>
                <a:rPr lang="en-US" sz="2199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Digitalisation</a:t>
              </a:r>
              <a:endParaRPr lang="en-US" sz="2199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72983" y="2700617"/>
            <a:ext cx="3513051" cy="903612"/>
            <a:chOff x="0" y="-47625"/>
            <a:chExt cx="2429326" cy="624859"/>
          </a:xfrm>
        </p:grpSpPr>
        <p:sp>
          <p:nvSpPr>
            <p:cNvPr id="18" name="Freeform 18"/>
            <p:cNvSpPr/>
            <p:nvPr/>
          </p:nvSpPr>
          <p:spPr>
            <a:xfrm>
              <a:off x="0" y="1"/>
              <a:ext cx="2429326" cy="577233"/>
            </a:xfrm>
            <a:custGeom>
              <a:avLst/>
              <a:gdLst/>
              <a:ahLst/>
              <a:cxnLst/>
              <a:rect l="l" t="t" r="r" b="b"/>
              <a:pathLst>
                <a:path w="2429326" h="577234">
                  <a:moveTo>
                    <a:pt x="227725" y="0"/>
                  </a:moveTo>
                  <a:lnTo>
                    <a:pt x="2201601" y="0"/>
                  </a:lnTo>
                  <a:cubicBezTo>
                    <a:pt x="2327370" y="0"/>
                    <a:pt x="2429326" y="101956"/>
                    <a:pt x="2429326" y="227725"/>
                  </a:cubicBezTo>
                  <a:lnTo>
                    <a:pt x="2429326" y="349509"/>
                  </a:lnTo>
                  <a:cubicBezTo>
                    <a:pt x="2429326" y="475278"/>
                    <a:pt x="2327370" y="577234"/>
                    <a:pt x="2201601" y="577234"/>
                  </a:cubicBezTo>
                  <a:lnTo>
                    <a:pt x="227725" y="577234"/>
                  </a:lnTo>
                  <a:cubicBezTo>
                    <a:pt x="167329" y="577234"/>
                    <a:pt x="109406" y="553242"/>
                    <a:pt x="66699" y="510535"/>
                  </a:cubicBezTo>
                  <a:cubicBezTo>
                    <a:pt x="23992" y="467829"/>
                    <a:pt x="0" y="409906"/>
                    <a:pt x="0" y="349509"/>
                  </a:cubicBezTo>
                  <a:lnTo>
                    <a:pt x="0" y="227725"/>
                  </a:lnTo>
                  <a:cubicBezTo>
                    <a:pt x="0" y="101956"/>
                    <a:pt x="101956" y="0"/>
                    <a:pt x="227725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AU" sz="1979" b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429326" cy="624859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3078"/>
                </a:lnSpc>
                <a:spcBef>
                  <a:spcPct val="0"/>
                </a:spcBef>
              </a:pPr>
              <a:r>
                <a:rPr lang="en-US" sz="2199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Sustainability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3271" y="4070101"/>
            <a:ext cx="2334422" cy="1266448"/>
            <a:chOff x="0" y="0"/>
            <a:chExt cx="1140025" cy="6184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0025" cy="618475"/>
            </a:xfrm>
            <a:custGeom>
              <a:avLst/>
              <a:gdLst/>
              <a:ahLst/>
              <a:cxnLst/>
              <a:rect l="l" t="t" r="r" b="b"/>
              <a:pathLst>
                <a:path w="1140025" h="618475">
                  <a:moveTo>
                    <a:pt x="80207" y="0"/>
                  </a:moveTo>
                  <a:lnTo>
                    <a:pt x="1059818" y="0"/>
                  </a:lnTo>
                  <a:cubicBezTo>
                    <a:pt x="1081090" y="0"/>
                    <a:pt x="1101491" y="8450"/>
                    <a:pt x="1116533" y="23492"/>
                  </a:cubicBezTo>
                  <a:cubicBezTo>
                    <a:pt x="1131574" y="38534"/>
                    <a:pt x="1140025" y="58935"/>
                    <a:pt x="1140025" y="80207"/>
                  </a:cubicBezTo>
                  <a:lnTo>
                    <a:pt x="1140025" y="538269"/>
                  </a:lnTo>
                  <a:cubicBezTo>
                    <a:pt x="1140025" y="559541"/>
                    <a:pt x="1131574" y="579942"/>
                    <a:pt x="1116533" y="594983"/>
                  </a:cubicBezTo>
                  <a:cubicBezTo>
                    <a:pt x="1101491" y="610025"/>
                    <a:pt x="1081090" y="618475"/>
                    <a:pt x="1059818" y="618475"/>
                  </a:cubicBezTo>
                  <a:lnTo>
                    <a:pt x="80207" y="618475"/>
                  </a:lnTo>
                  <a:cubicBezTo>
                    <a:pt x="58935" y="618475"/>
                    <a:pt x="38534" y="610025"/>
                    <a:pt x="23492" y="594983"/>
                  </a:cubicBezTo>
                  <a:cubicBezTo>
                    <a:pt x="8450" y="579942"/>
                    <a:pt x="0" y="559541"/>
                    <a:pt x="0" y="538269"/>
                  </a:cubicBezTo>
                  <a:lnTo>
                    <a:pt x="0" y="80207"/>
                  </a:lnTo>
                  <a:cubicBezTo>
                    <a:pt x="0" y="58935"/>
                    <a:pt x="8450" y="38534"/>
                    <a:pt x="23492" y="23492"/>
                  </a:cubicBezTo>
                  <a:cubicBezTo>
                    <a:pt x="38534" y="8450"/>
                    <a:pt x="58935" y="0"/>
                    <a:pt x="80207" y="0"/>
                  </a:cubicBezTo>
                  <a:close/>
                </a:path>
              </a:pathLst>
            </a:custGeom>
            <a:solidFill>
              <a:srgbClr val="FFDB69"/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140025" cy="64705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306"/>
                </a:lnSpc>
              </a:pPr>
              <a:r>
                <a:rPr lang="en-US" sz="2000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Reduced reception hours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3001" y="5738392"/>
            <a:ext cx="2507111" cy="1382258"/>
            <a:chOff x="0" y="0"/>
            <a:chExt cx="1224359" cy="6750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24359" cy="675032"/>
            </a:xfrm>
            <a:custGeom>
              <a:avLst/>
              <a:gdLst/>
              <a:ahLst/>
              <a:cxnLst/>
              <a:rect l="l" t="t" r="r" b="b"/>
              <a:pathLst>
                <a:path w="1224359" h="675032">
                  <a:moveTo>
                    <a:pt x="74682" y="0"/>
                  </a:moveTo>
                  <a:lnTo>
                    <a:pt x="1149677" y="0"/>
                  </a:lnTo>
                  <a:cubicBezTo>
                    <a:pt x="1169484" y="0"/>
                    <a:pt x="1188480" y="7868"/>
                    <a:pt x="1202485" y="21874"/>
                  </a:cubicBezTo>
                  <a:cubicBezTo>
                    <a:pt x="1216491" y="35879"/>
                    <a:pt x="1224359" y="54875"/>
                    <a:pt x="1224359" y="74682"/>
                  </a:cubicBezTo>
                  <a:lnTo>
                    <a:pt x="1224359" y="600350"/>
                  </a:lnTo>
                  <a:cubicBezTo>
                    <a:pt x="1224359" y="620157"/>
                    <a:pt x="1216491" y="639153"/>
                    <a:pt x="1202485" y="653158"/>
                  </a:cubicBezTo>
                  <a:cubicBezTo>
                    <a:pt x="1188480" y="667164"/>
                    <a:pt x="1169484" y="675032"/>
                    <a:pt x="1149677" y="675032"/>
                  </a:cubicBezTo>
                  <a:lnTo>
                    <a:pt x="74682" y="675032"/>
                  </a:lnTo>
                  <a:cubicBezTo>
                    <a:pt x="54875" y="675032"/>
                    <a:pt x="35879" y="667164"/>
                    <a:pt x="21874" y="653158"/>
                  </a:cubicBezTo>
                  <a:cubicBezTo>
                    <a:pt x="7868" y="639153"/>
                    <a:pt x="0" y="620157"/>
                    <a:pt x="0" y="600350"/>
                  </a:cubicBezTo>
                  <a:lnTo>
                    <a:pt x="0" y="74682"/>
                  </a:lnTo>
                  <a:cubicBezTo>
                    <a:pt x="0" y="54875"/>
                    <a:pt x="7868" y="35879"/>
                    <a:pt x="21874" y="21874"/>
                  </a:cubicBezTo>
                  <a:cubicBezTo>
                    <a:pt x="35879" y="7868"/>
                    <a:pt x="54875" y="0"/>
                    <a:pt x="7468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AU" sz="1979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24359" cy="703607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306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Change of towels not daily but on demand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20827" y="4303122"/>
            <a:ext cx="2753281" cy="2940139"/>
            <a:chOff x="-302570" y="-786938"/>
            <a:chExt cx="1344577" cy="1798921"/>
          </a:xfrm>
        </p:grpSpPr>
        <p:sp>
          <p:nvSpPr>
            <p:cNvPr id="27" name="Freeform 27"/>
            <p:cNvSpPr/>
            <p:nvPr/>
          </p:nvSpPr>
          <p:spPr>
            <a:xfrm>
              <a:off x="-302570" y="-786938"/>
              <a:ext cx="1344577" cy="438155"/>
            </a:xfrm>
            <a:custGeom>
              <a:avLst/>
              <a:gdLst/>
              <a:ahLst/>
              <a:cxnLst/>
              <a:rect l="l" t="t" r="r" b="b"/>
              <a:pathLst>
                <a:path w="920106" h="1011983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912605"/>
                  </a:lnTo>
                  <a:cubicBezTo>
                    <a:pt x="920106" y="938962"/>
                    <a:pt x="909636" y="964239"/>
                    <a:pt x="890999" y="982876"/>
                  </a:cubicBezTo>
                  <a:cubicBezTo>
                    <a:pt x="872362" y="1001513"/>
                    <a:pt x="847085" y="1011983"/>
                    <a:pt x="820729" y="1011983"/>
                  </a:cubicBezTo>
                  <a:lnTo>
                    <a:pt x="99377" y="1011983"/>
                  </a:lnTo>
                  <a:cubicBezTo>
                    <a:pt x="73021" y="1011983"/>
                    <a:pt x="47744" y="1001513"/>
                    <a:pt x="29107" y="982876"/>
                  </a:cubicBezTo>
                  <a:cubicBezTo>
                    <a:pt x="10470" y="964239"/>
                    <a:pt x="0" y="938962"/>
                    <a:pt x="0" y="912605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rgbClr val="BBD4F0"/>
            </a:solidFill>
          </p:spPr>
          <p:txBody>
            <a:bodyPr/>
            <a:lstStyle/>
            <a:p>
              <a:pPr algn="ctr"/>
              <a:r>
                <a:rPr lang="de-DE" spc="-31" dirty="0" err="1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Identifiable</a:t>
              </a:r>
              <a:r>
                <a:rPr lang="de-DE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permanent socket in </a:t>
              </a:r>
              <a:r>
                <a:rPr lang="de-DE" spc="-31" dirty="0" err="1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the</a:t>
              </a:r>
              <a:r>
                <a:rPr lang="de-DE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de-DE" spc="-31" dirty="0" err="1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room</a:t>
              </a:r>
              <a:endParaRPr lang="en-AU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920106" cy="1040558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endParaRPr lang="en-US" sz="1539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418161" y="6367525"/>
            <a:ext cx="2656127" cy="2972410"/>
            <a:chOff x="-104901" y="-117123"/>
            <a:chExt cx="1297130" cy="1451588"/>
          </a:xfrm>
        </p:grpSpPr>
        <p:sp>
          <p:nvSpPr>
            <p:cNvPr id="30" name="Freeform 30"/>
            <p:cNvSpPr/>
            <p:nvPr/>
          </p:nvSpPr>
          <p:spPr>
            <a:xfrm>
              <a:off x="-66213" y="-110112"/>
              <a:ext cx="1258442" cy="1423013"/>
            </a:xfrm>
            <a:custGeom>
              <a:avLst/>
              <a:gdLst/>
              <a:ahLst/>
              <a:cxnLst/>
              <a:rect l="l" t="t" r="r" b="b"/>
              <a:pathLst>
                <a:path w="1258442" h="1423013">
                  <a:moveTo>
                    <a:pt x="72659" y="0"/>
                  </a:moveTo>
                  <a:lnTo>
                    <a:pt x="1185783" y="0"/>
                  </a:lnTo>
                  <a:cubicBezTo>
                    <a:pt x="1205053" y="0"/>
                    <a:pt x="1223535" y="7655"/>
                    <a:pt x="1237161" y="21281"/>
                  </a:cubicBezTo>
                  <a:cubicBezTo>
                    <a:pt x="1250787" y="34908"/>
                    <a:pt x="1258442" y="53389"/>
                    <a:pt x="1258442" y="72659"/>
                  </a:cubicBezTo>
                  <a:lnTo>
                    <a:pt x="1258442" y="1350354"/>
                  </a:lnTo>
                  <a:cubicBezTo>
                    <a:pt x="1258442" y="1369625"/>
                    <a:pt x="1250787" y="1388106"/>
                    <a:pt x="1237161" y="1401732"/>
                  </a:cubicBezTo>
                  <a:cubicBezTo>
                    <a:pt x="1223535" y="1415358"/>
                    <a:pt x="1205053" y="1423013"/>
                    <a:pt x="1185783" y="1423013"/>
                  </a:cubicBezTo>
                  <a:lnTo>
                    <a:pt x="72659" y="1423013"/>
                  </a:lnTo>
                  <a:cubicBezTo>
                    <a:pt x="53389" y="1423013"/>
                    <a:pt x="34908" y="1415358"/>
                    <a:pt x="21281" y="1401732"/>
                  </a:cubicBezTo>
                  <a:cubicBezTo>
                    <a:pt x="7655" y="1388106"/>
                    <a:pt x="0" y="1369625"/>
                    <a:pt x="0" y="1350354"/>
                  </a:cubicBezTo>
                  <a:lnTo>
                    <a:pt x="0" y="72659"/>
                  </a:lnTo>
                  <a:cubicBezTo>
                    <a:pt x="0" y="53389"/>
                    <a:pt x="7655" y="34908"/>
                    <a:pt x="21281" y="21281"/>
                  </a:cubicBezTo>
                  <a:cubicBezTo>
                    <a:pt x="34908" y="7655"/>
                    <a:pt x="53389" y="0"/>
                    <a:pt x="72659" y="0"/>
                  </a:cubicBezTo>
                  <a:close/>
                </a:path>
              </a:pathLst>
            </a:custGeom>
            <a:solidFill>
              <a:srgbClr val="BBD4F0"/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-104901" y="-117123"/>
              <a:ext cx="1258442" cy="1451588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/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Bilingual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* hotel own website with updated information including the bed sizes and realistic pictures together with the location of the hotel and information on public transport connections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377424" y="5590128"/>
            <a:ext cx="2091750" cy="985888"/>
            <a:chOff x="-30017" y="0"/>
            <a:chExt cx="1021516" cy="9406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20106" cy="940651"/>
            </a:xfrm>
            <a:custGeom>
              <a:avLst/>
              <a:gdLst/>
              <a:ahLst/>
              <a:cxnLst/>
              <a:rect l="l" t="t" r="r" b="b"/>
              <a:pathLst>
                <a:path w="920106" h="940651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841274"/>
                  </a:lnTo>
                  <a:cubicBezTo>
                    <a:pt x="920106" y="867630"/>
                    <a:pt x="909636" y="892907"/>
                    <a:pt x="890999" y="911544"/>
                  </a:cubicBezTo>
                  <a:cubicBezTo>
                    <a:pt x="872362" y="930181"/>
                    <a:pt x="847085" y="940651"/>
                    <a:pt x="820729" y="940651"/>
                  </a:cubicBezTo>
                  <a:lnTo>
                    <a:pt x="99377" y="940651"/>
                  </a:lnTo>
                  <a:cubicBezTo>
                    <a:pt x="73021" y="940651"/>
                    <a:pt x="47744" y="930181"/>
                    <a:pt x="29107" y="911544"/>
                  </a:cubicBezTo>
                  <a:cubicBezTo>
                    <a:pt x="10470" y="892907"/>
                    <a:pt x="0" y="867630"/>
                    <a:pt x="0" y="841274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AU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30017" y="0"/>
              <a:ext cx="1021516" cy="926798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Secure </a:t>
              </a: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bicycle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storage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739179" y="8375818"/>
            <a:ext cx="2507879" cy="1320853"/>
            <a:chOff x="0" y="-28575"/>
            <a:chExt cx="927264" cy="96922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20106" cy="940651"/>
            </a:xfrm>
            <a:custGeom>
              <a:avLst/>
              <a:gdLst/>
              <a:ahLst/>
              <a:cxnLst/>
              <a:rect l="l" t="t" r="r" b="b"/>
              <a:pathLst>
                <a:path w="920106" h="940651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841274"/>
                  </a:lnTo>
                  <a:cubicBezTo>
                    <a:pt x="920106" y="867630"/>
                    <a:pt x="909636" y="892907"/>
                    <a:pt x="890999" y="911544"/>
                  </a:cubicBezTo>
                  <a:cubicBezTo>
                    <a:pt x="872362" y="930181"/>
                    <a:pt x="847085" y="940651"/>
                    <a:pt x="820729" y="940651"/>
                  </a:cubicBezTo>
                  <a:lnTo>
                    <a:pt x="99377" y="940651"/>
                  </a:lnTo>
                  <a:cubicBezTo>
                    <a:pt x="73021" y="940651"/>
                    <a:pt x="47744" y="930181"/>
                    <a:pt x="29107" y="911544"/>
                  </a:cubicBezTo>
                  <a:cubicBezTo>
                    <a:pt x="10470" y="892907"/>
                    <a:pt x="0" y="867630"/>
                    <a:pt x="0" y="841274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158" y="-28575"/>
              <a:ext cx="920106" cy="969226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</a:t>
              </a: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CO-2 footprint 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with the standard of HCMI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545286" y="3879967"/>
            <a:ext cx="2938063" cy="2127076"/>
            <a:chOff x="-42434" y="-110593"/>
            <a:chExt cx="1434816" cy="940259"/>
          </a:xfrm>
        </p:grpSpPr>
        <p:sp>
          <p:nvSpPr>
            <p:cNvPr id="42" name="Freeform 42"/>
            <p:cNvSpPr/>
            <p:nvPr/>
          </p:nvSpPr>
          <p:spPr>
            <a:xfrm>
              <a:off x="0" y="-110593"/>
              <a:ext cx="1392382" cy="940259"/>
            </a:xfrm>
            <a:custGeom>
              <a:avLst/>
              <a:gdLst/>
              <a:ahLst/>
              <a:cxnLst/>
              <a:rect l="l" t="t" r="r" b="b"/>
              <a:pathLst>
                <a:path w="1392382" h="767230">
                  <a:moveTo>
                    <a:pt x="65670" y="0"/>
                  </a:moveTo>
                  <a:lnTo>
                    <a:pt x="1326712" y="0"/>
                  </a:lnTo>
                  <a:cubicBezTo>
                    <a:pt x="1344129" y="0"/>
                    <a:pt x="1360832" y="6919"/>
                    <a:pt x="1373148" y="19234"/>
                  </a:cubicBezTo>
                  <a:cubicBezTo>
                    <a:pt x="1385463" y="31550"/>
                    <a:pt x="1392382" y="48253"/>
                    <a:pt x="1392382" y="65670"/>
                  </a:cubicBezTo>
                  <a:lnTo>
                    <a:pt x="1392382" y="701560"/>
                  </a:lnTo>
                  <a:cubicBezTo>
                    <a:pt x="1392382" y="737829"/>
                    <a:pt x="1362981" y="767230"/>
                    <a:pt x="1326712" y="767230"/>
                  </a:cubicBezTo>
                  <a:lnTo>
                    <a:pt x="65670" y="767230"/>
                  </a:lnTo>
                  <a:cubicBezTo>
                    <a:pt x="29401" y="767230"/>
                    <a:pt x="0" y="737829"/>
                    <a:pt x="0" y="701560"/>
                  </a:cubicBezTo>
                  <a:lnTo>
                    <a:pt x="0" y="65670"/>
                  </a:lnTo>
                  <a:cubicBezTo>
                    <a:pt x="0" y="29401"/>
                    <a:pt x="29401" y="0"/>
                    <a:pt x="65670" y="0"/>
                  </a:cubicBezTo>
                  <a:close/>
                </a:path>
              </a:pathLst>
            </a:custGeom>
            <a:solidFill>
              <a:srgbClr val="FFDB69"/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-42434" y="-28575"/>
              <a:ext cx="1434816" cy="795805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/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Restaurant opening days:</a:t>
              </a:r>
            </a:p>
            <a:p>
              <a:pPr algn="ctr">
                <a:buSzPct val="100000"/>
              </a:pP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5 days for 4* removed</a:t>
              </a:r>
            </a:p>
            <a:p>
              <a:pPr algn="ctr"/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1*-4*: number of opening days not specified</a:t>
              </a:r>
            </a:p>
            <a:p>
              <a:pPr algn="ctr"/>
              <a:r>
                <a:rPr lang="en-US" i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(days must be indicated on the website)</a:t>
              </a:r>
            </a:p>
            <a:p>
              <a:pPr algn="ctr"/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5*: 7 days per week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925999" y="6296605"/>
            <a:ext cx="2393837" cy="1175063"/>
            <a:chOff x="0" y="0"/>
            <a:chExt cx="1169040" cy="57384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69040" cy="573847"/>
            </a:xfrm>
            <a:custGeom>
              <a:avLst/>
              <a:gdLst/>
              <a:ahLst/>
              <a:cxnLst/>
              <a:rect l="l" t="t" r="r" b="b"/>
              <a:pathLst>
                <a:path w="1169040" h="573847">
                  <a:moveTo>
                    <a:pt x="78216" y="0"/>
                  </a:moveTo>
                  <a:lnTo>
                    <a:pt x="1090824" y="0"/>
                  </a:lnTo>
                  <a:cubicBezTo>
                    <a:pt x="1111569" y="0"/>
                    <a:pt x="1131463" y="8241"/>
                    <a:pt x="1146131" y="22909"/>
                  </a:cubicBezTo>
                  <a:cubicBezTo>
                    <a:pt x="1160800" y="37577"/>
                    <a:pt x="1169040" y="57472"/>
                    <a:pt x="1169040" y="78216"/>
                  </a:cubicBezTo>
                  <a:lnTo>
                    <a:pt x="1169040" y="495631"/>
                  </a:lnTo>
                  <a:cubicBezTo>
                    <a:pt x="1169040" y="516375"/>
                    <a:pt x="1160800" y="536269"/>
                    <a:pt x="1146131" y="550938"/>
                  </a:cubicBezTo>
                  <a:cubicBezTo>
                    <a:pt x="1131463" y="565606"/>
                    <a:pt x="1111569" y="573847"/>
                    <a:pt x="1090824" y="573847"/>
                  </a:cubicBezTo>
                  <a:lnTo>
                    <a:pt x="78216" y="573847"/>
                  </a:lnTo>
                  <a:cubicBezTo>
                    <a:pt x="57472" y="573847"/>
                    <a:pt x="37577" y="565606"/>
                    <a:pt x="22909" y="550938"/>
                  </a:cubicBezTo>
                  <a:cubicBezTo>
                    <a:pt x="8241" y="536269"/>
                    <a:pt x="0" y="516375"/>
                    <a:pt x="0" y="495631"/>
                  </a:cubicBezTo>
                  <a:lnTo>
                    <a:pt x="0" y="78216"/>
                  </a:lnTo>
                  <a:cubicBezTo>
                    <a:pt x="0" y="57472"/>
                    <a:pt x="8241" y="37577"/>
                    <a:pt x="22909" y="22909"/>
                  </a:cubicBezTo>
                  <a:cubicBezTo>
                    <a:pt x="37577" y="8241"/>
                    <a:pt x="57472" y="0"/>
                    <a:pt x="78216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169040" cy="602422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306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Change of linen once a week with option to opt-out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53272" y="7468512"/>
            <a:ext cx="2863042" cy="1324962"/>
            <a:chOff x="0" y="-28575"/>
            <a:chExt cx="1398179" cy="64705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398179" cy="618475"/>
            </a:xfrm>
            <a:custGeom>
              <a:avLst/>
              <a:gdLst/>
              <a:ahLst/>
              <a:cxnLst/>
              <a:rect l="l" t="t" r="r" b="b"/>
              <a:pathLst>
                <a:path w="1398179" h="618475">
                  <a:moveTo>
                    <a:pt x="65398" y="0"/>
                  </a:moveTo>
                  <a:lnTo>
                    <a:pt x="1332781" y="0"/>
                  </a:lnTo>
                  <a:cubicBezTo>
                    <a:pt x="1368899" y="0"/>
                    <a:pt x="1398179" y="29280"/>
                    <a:pt x="1398179" y="65398"/>
                  </a:cubicBezTo>
                  <a:lnTo>
                    <a:pt x="1398179" y="553078"/>
                  </a:lnTo>
                  <a:cubicBezTo>
                    <a:pt x="1398179" y="570422"/>
                    <a:pt x="1391289" y="587056"/>
                    <a:pt x="1379024" y="599321"/>
                  </a:cubicBezTo>
                  <a:cubicBezTo>
                    <a:pt x="1366760" y="611585"/>
                    <a:pt x="1350126" y="618475"/>
                    <a:pt x="1332781" y="618475"/>
                  </a:cubicBezTo>
                  <a:lnTo>
                    <a:pt x="65398" y="618475"/>
                  </a:lnTo>
                  <a:cubicBezTo>
                    <a:pt x="48053" y="618475"/>
                    <a:pt x="31419" y="611585"/>
                    <a:pt x="19155" y="599321"/>
                  </a:cubicBezTo>
                  <a:cubicBezTo>
                    <a:pt x="6890" y="587056"/>
                    <a:pt x="0" y="570422"/>
                    <a:pt x="0" y="553078"/>
                  </a:cubicBezTo>
                  <a:lnTo>
                    <a:pt x="0" y="65398"/>
                  </a:lnTo>
                  <a:cubicBezTo>
                    <a:pt x="0" y="29280"/>
                    <a:pt x="29280" y="0"/>
                    <a:pt x="65398" y="0"/>
                  </a:cubicBez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" y="-28575"/>
              <a:ext cx="1216881" cy="64705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306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Reduced room service hours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442828" y="8271715"/>
            <a:ext cx="2863042" cy="1288338"/>
            <a:chOff x="0" y="0"/>
            <a:chExt cx="1398179" cy="62916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398179" cy="629165"/>
            </a:xfrm>
            <a:custGeom>
              <a:avLst/>
              <a:gdLst/>
              <a:ahLst/>
              <a:cxnLst/>
              <a:rect l="l" t="t" r="r" b="b"/>
              <a:pathLst>
                <a:path w="1398179" h="629165">
                  <a:moveTo>
                    <a:pt x="65398" y="0"/>
                  </a:moveTo>
                  <a:lnTo>
                    <a:pt x="1332781" y="0"/>
                  </a:lnTo>
                  <a:cubicBezTo>
                    <a:pt x="1368899" y="0"/>
                    <a:pt x="1398179" y="29280"/>
                    <a:pt x="1398179" y="65398"/>
                  </a:cubicBezTo>
                  <a:lnTo>
                    <a:pt x="1398179" y="563768"/>
                  </a:lnTo>
                  <a:cubicBezTo>
                    <a:pt x="1398179" y="581112"/>
                    <a:pt x="1391289" y="597746"/>
                    <a:pt x="1379024" y="610011"/>
                  </a:cubicBezTo>
                  <a:cubicBezTo>
                    <a:pt x="1366760" y="622275"/>
                    <a:pt x="1350126" y="629165"/>
                    <a:pt x="1332781" y="629165"/>
                  </a:cubicBezTo>
                  <a:lnTo>
                    <a:pt x="65398" y="629165"/>
                  </a:lnTo>
                  <a:cubicBezTo>
                    <a:pt x="29280" y="629165"/>
                    <a:pt x="0" y="599886"/>
                    <a:pt x="0" y="563768"/>
                  </a:cubicBezTo>
                  <a:lnTo>
                    <a:pt x="0" y="65398"/>
                  </a:lnTo>
                  <a:cubicBezTo>
                    <a:pt x="0" y="29280"/>
                    <a:pt x="29280" y="0"/>
                    <a:pt x="65398" y="0"/>
                  </a:cubicBez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AU" sz="1979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1398179" cy="65774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306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Service hours can be split according to individual core hours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721960" y="8512432"/>
            <a:ext cx="2902534" cy="1047621"/>
            <a:chOff x="-15201" y="-14288"/>
            <a:chExt cx="1206933" cy="51161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91732" cy="483035"/>
            </a:xfrm>
            <a:custGeom>
              <a:avLst/>
              <a:gdLst/>
              <a:ahLst/>
              <a:cxnLst/>
              <a:rect l="l" t="t" r="r" b="b"/>
              <a:pathLst>
                <a:path w="1191732" h="483035">
                  <a:moveTo>
                    <a:pt x="76727" y="0"/>
                  </a:moveTo>
                  <a:lnTo>
                    <a:pt x="1115005" y="0"/>
                  </a:lnTo>
                  <a:cubicBezTo>
                    <a:pt x="1157380" y="0"/>
                    <a:pt x="1191732" y="34352"/>
                    <a:pt x="1191732" y="76727"/>
                  </a:cubicBezTo>
                  <a:lnTo>
                    <a:pt x="1191732" y="406308"/>
                  </a:lnTo>
                  <a:cubicBezTo>
                    <a:pt x="1191732" y="448683"/>
                    <a:pt x="1157380" y="483035"/>
                    <a:pt x="1115005" y="483035"/>
                  </a:cubicBezTo>
                  <a:lnTo>
                    <a:pt x="76727" y="483035"/>
                  </a:lnTo>
                  <a:cubicBezTo>
                    <a:pt x="34352" y="483035"/>
                    <a:pt x="0" y="448683"/>
                    <a:pt x="0" y="406308"/>
                  </a:cubicBezTo>
                  <a:lnTo>
                    <a:pt x="0" y="76727"/>
                  </a:lnTo>
                  <a:cubicBezTo>
                    <a:pt x="0" y="34352"/>
                    <a:pt x="34352" y="0"/>
                    <a:pt x="76727" y="0"/>
                  </a:cubicBezTo>
                  <a:close/>
                </a:path>
              </a:pathLst>
            </a:custGeom>
            <a:solidFill>
              <a:srgbClr val="BBD4F0"/>
            </a:solidFill>
          </p:spPr>
          <p:txBody>
            <a:bodyPr/>
            <a:lstStyle/>
            <a:p>
              <a:endParaRPr lang="en-AU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-15201" y="-14288"/>
              <a:ext cx="1191732" cy="51161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*Website can be translated automated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664708" y="3938481"/>
            <a:ext cx="1884095" cy="2072231"/>
            <a:chOff x="0" y="0"/>
            <a:chExt cx="920106" cy="101198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920106" cy="1011983"/>
            </a:xfrm>
            <a:custGeom>
              <a:avLst/>
              <a:gdLst/>
              <a:ahLst/>
              <a:cxnLst/>
              <a:rect l="l" t="t" r="r" b="b"/>
              <a:pathLst>
                <a:path w="920106" h="1011983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912605"/>
                  </a:lnTo>
                  <a:cubicBezTo>
                    <a:pt x="920106" y="938962"/>
                    <a:pt x="909636" y="964239"/>
                    <a:pt x="890999" y="982876"/>
                  </a:cubicBezTo>
                  <a:cubicBezTo>
                    <a:pt x="872362" y="1001513"/>
                    <a:pt x="847085" y="1011983"/>
                    <a:pt x="820729" y="1011983"/>
                  </a:cubicBezTo>
                  <a:lnTo>
                    <a:pt x="99377" y="1011983"/>
                  </a:lnTo>
                  <a:cubicBezTo>
                    <a:pt x="73021" y="1011983"/>
                    <a:pt x="47744" y="1001513"/>
                    <a:pt x="29107" y="982876"/>
                  </a:cubicBezTo>
                  <a:cubicBezTo>
                    <a:pt x="10470" y="964239"/>
                    <a:pt x="0" y="938962"/>
                    <a:pt x="0" y="912605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rgbClr val="BBD4F0"/>
            </a:solidFill>
          </p:spPr>
          <p:txBody>
            <a:bodyPr/>
            <a:lstStyle/>
            <a:p>
              <a:endParaRPr lang="en-AU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920106" cy="1040558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 &amp; 2 stars</a:t>
              </a:r>
            </a:p>
            <a:p>
              <a:pPr algn="ctr">
                <a:lnSpc>
                  <a:spcPts val="2155"/>
                </a:lnSpc>
              </a:pPr>
              <a:endParaRPr lang="en-US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  <a:p>
              <a:pPr algn="ctr">
                <a:lnSpc>
                  <a:spcPts val="2155"/>
                </a:lnSpc>
              </a:pP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Fully automated 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check-in /out possible</a:t>
              </a:r>
            </a:p>
          </p:txBody>
        </p:sp>
      </p:grpSp>
      <p:grpSp>
        <p:nvGrpSpPr>
          <p:cNvPr id="59" name="Group 32">
            <a:extLst>
              <a:ext uri="{FF2B5EF4-FFF2-40B4-BE49-F238E27FC236}">
                <a16:creationId xmlns:a16="http://schemas.microsoft.com/office/drawing/2014/main" id="{34063D54-B844-40C2-E80A-6F65187DE385}"/>
              </a:ext>
            </a:extLst>
          </p:cNvPr>
          <p:cNvGrpSpPr/>
          <p:nvPr/>
        </p:nvGrpSpPr>
        <p:grpSpPr>
          <a:xfrm>
            <a:off x="17122788" y="4912438"/>
            <a:ext cx="2091750" cy="1748923"/>
            <a:chOff x="-26534" y="-28575"/>
            <a:chExt cx="957274" cy="969226"/>
          </a:xfrm>
        </p:grpSpPr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6A29654B-378D-03FA-08A4-0B1A475193B1}"/>
                </a:ext>
              </a:extLst>
            </p:cNvPr>
            <p:cNvSpPr/>
            <p:nvPr/>
          </p:nvSpPr>
          <p:spPr>
            <a:xfrm>
              <a:off x="0" y="0"/>
              <a:ext cx="920106" cy="940651"/>
            </a:xfrm>
            <a:custGeom>
              <a:avLst/>
              <a:gdLst/>
              <a:ahLst/>
              <a:cxnLst/>
              <a:rect l="l" t="t" r="r" b="b"/>
              <a:pathLst>
                <a:path w="920106" h="940651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841274"/>
                  </a:lnTo>
                  <a:cubicBezTo>
                    <a:pt x="920106" y="867630"/>
                    <a:pt x="909636" y="892907"/>
                    <a:pt x="890999" y="911544"/>
                  </a:cubicBezTo>
                  <a:cubicBezTo>
                    <a:pt x="872362" y="930181"/>
                    <a:pt x="847085" y="940651"/>
                    <a:pt x="820729" y="940651"/>
                  </a:cubicBezTo>
                  <a:lnTo>
                    <a:pt x="99377" y="940651"/>
                  </a:lnTo>
                  <a:cubicBezTo>
                    <a:pt x="73021" y="940651"/>
                    <a:pt x="47744" y="930181"/>
                    <a:pt x="29107" y="911544"/>
                  </a:cubicBezTo>
                  <a:cubicBezTo>
                    <a:pt x="10470" y="892907"/>
                    <a:pt x="0" y="867630"/>
                    <a:pt x="0" y="841274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AU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61" name="TextBox 34">
              <a:extLst>
                <a:ext uri="{FF2B5EF4-FFF2-40B4-BE49-F238E27FC236}">
                  <a16:creationId xmlns:a16="http://schemas.microsoft.com/office/drawing/2014/main" id="{68E51AE0-E2AA-C941-9B49-2BAF4DC3B53A}"/>
                </a:ext>
              </a:extLst>
            </p:cNvPr>
            <p:cNvSpPr txBox="1"/>
            <p:nvPr/>
          </p:nvSpPr>
          <p:spPr>
            <a:xfrm>
              <a:off x="-26534" y="-28575"/>
              <a:ext cx="957274" cy="969226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z="1647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Information on </a:t>
              </a:r>
              <a:r>
                <a:rPr lang="en-US" sz="1647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public transport </a:t>
              </a:r>
              <a:r>
                <a:rPr lang="en-US" sz="1647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connections on website</a:t>
              </a:r>
              <a:endParaRPr lang="en-US" sz="1649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FE7437DA-68F6-3AD5-0181-C6521D53BF3E}"/>
              </a:ext>
            </a:extLst>
          </p:cNvPr>
          <p:cNvGrpSpPr/>
          <p:nvPr/>
        </p:nvGrpSpPr>
        <p:grpSpPr>
          <a:xfrm>
            <a:off x="13886560" y="6807575"/>
            <a:ext cx="1884095" cy="1320853"/>
            <a:chOff x="0" y="0"/>
            <a:chExt cx="920106" cy="940651"/>
          </a:xfrm>
        </p:grpSpPr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02C244E1-F2C4-08F7-AD79-13EA9DB91BC7}"/>
                </a:ext>
              </a:extLst>
            </p:cNvPr>
            <p:cNvSpPr/>
            <p:nvPr/>
          </p:nvSpPr>
          <p:spPr>
            <a:xfrm>
              <a:off x="0" y="0"/>
              <a:ext cx="920106" cy="940651"/>
            </a:xfrm>
            <a:custGeom>
              <a:avLst/>
              <a:gdLst/>
              <a:ahLst/>
              <a:cxnLst/>
              <a:rect l="l" t="t" r="r" b="b"/>
              <a:pathLst>
                <a:path w="920106" h="940651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841274"/>
                  </a:lnTo>
                  <a:cubicBezTo>
                    <a:pt x="920106" y="867630"/>
                    <a:pt x="909636" y="892907"/>
                    <a:pt x="890999" y="911544"/>
                  </a:cubicBezTo>
                  <a:cubicBezTo>
                    <a:pt x="872362" y="930181"/>
                    <a:pt x="847085" y="940651"/>
                    <a:pt x="820729" y="940651"/>
                  </a:cubicBezTo>
                  <a:lnTo>
                    <a:pt x="99377" y="940651"/>
                  </a:lnTo>
                  <a:cubicBezTo>
                    <a:pt x="73021" y="940651"/>
                    <a:pt x="47744" y="930181"/>
                    <a:pt x="29107" y="911544"/>
                  </a:cubicBezTo>
                  <a:cubicBezTo>
                    <a:pt x="10470" y="892907"/>
                    <a:pt x="0" y="867630"/>
                    <a:pt x="0" y="841274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AU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64" name="TextBox 34">
              <a:extLst>
                <a:ext uri="{FF2B5EF4-FFF2-40B4-BE49-F238E27FC236}">
                  <a16:creationId xmlns:a16="http://schemas.microsoft.com/office/drawing/2014/main" id="{796223D8-9F89-B030-FF04-E3A9A8BD5669}"/>
                </a:ext>
              </a:extLst>
            </p:cNvPr>
            <p:cNvSpPr txBox="1"/>
            <p:nvPr/>
          </p:nvSpPr>
          <p:spPr>
            <a:xfrm>
              <a:off x="0" y="-28575"/>
              <a:ext cx="920106" cy="969226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trike="sngStrike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Sewing kit and shoe polishing kind in the room</a:t>
              </a:r>
            </a:p>
          </p:txBody>
        </p:sp>
      </p:grpSp>
      <p:grpSp>
        <p:nvGrpSpPr>
          <p:cNvPr id="65" name="Group 32">
            <a:extLst>
              <a:ext uri="{FF2B5EF4-FFF2-40B4-BE49-F238E27FC236}">
                <a16:creationId xmlns:a16="http://schemas.microsoft.com/office/drawing/2014/main" id="{04C91B75-808F-E250-776C-4ADC8CA95DBB}"/>
              </a:ext>
            </a:extLst>
          </p:cNvPr>
          <p:cNvGrpSpPr/>
          <p:nvPr/>
        </p:nvGrpSpPr>
        <p:grpSpPr>
          <a:xfrm>
            <a:off x="16166984" y="6527503"/>
            <a:ext cx="2488518" cy="1748923"/>
            <a:chOff x="-39663" y="-230785"/>
            <a:chExt cx="1120305" cy="1386578"/>
          </a:xfrm>
        </p:grpSpPr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67AB311D-CB39-CEAD-B8B3-76BB4E4AB4D4}"/>
                </a:ext>
              </a:extLst>
            </p:cNvPr>
            <p:cNvSpPr/>
            <p:nvPr/>
          </p:nvSpPr>
          <p:spPr>
            <a:xfrm>
              <a:off x="60436" y="-7822"/>
              <a:ext cx="920106" cy="940651"/>
            </a:xfrm>
            <a:custGeom>
              <a:avLst/>
              <a:gdLst/>
              <a:ahLst/>
              <a:cxnLst/>
              <a:rect l="l" t="t" r="r" b="b"/>
              <a:pathLst>
                <a:path w="920106" h="940651">
                  <a:moveTo>
                    <a:pt x="99377" y="0"/>
                  </a:moveTo>
                  <a:lnTo>
                    <a:pt x="820729" y="0"/>
                  </a:lnTo>
                  <a:cubicBezTo>
                    <a:pt x="847085" y="0"/>
                    <a:pt x="872362" y="10470"/>
                    <a:pt x="890999" y="29107"/>
                  </a:cubicBezTo>
                  <a:cubicBezTo>
                    <a:pt x="909636" y="47744"/>
                    <a:pt x="920106" y="73021"/>
                    <a:pt x="920106" y="99377"/>
                  </a:cubicBezTo>
                  <a:lnTo>
                    <a:pt x="920106" y="841274"/>
                  </a:lnTo>
                  <a:cubicBezTo>
                    <a:pt x="920106" y="867630"/>
                    <a:pt x="909636" y="892907"/>
                    <a:pt x="890999" y="911544"/>
                  </a:cubicBezTo>
                  <a:cubicBezTo>
                    <a:pt x="872362" y="930181"/>
                    <a:pt x="847085" y="940651"/>
                    <a:pt x="820729" y="940651"/>
                  </a:cubicBezTo>
                  <a:lnTo>
                    <a:pt x="99377" y="940651"/>
                  </a:lnTo>
                  <a:cubicBezTo>
                    <a:pt x="73021" y="940651"/>
                    <a:pt x="47744" y="930181"/>
                    <a:pt x="29107" y="911544"/>
                  </a:cubicBezTo>
                  <a:cubicBezTo>
                    <a:pt x="10470" y="892907"/>
                    <a:pt x="0" y="867630"/>
                    <a:pt x="0" y="841274"/>
                  </a:cubicBezTo>
                  <a:lnTo>
                    <a:pt x="0" y="99377"/>
                  </a:lnTo>
                  <a:cubicBezTo>
                    <a:pt x="0" y="73021"/>
                    <a:pt x="10470" y="47744"/>
                    <a:pt x="29107" y="29107"/>
                  </a:cubicBezTo>
                  <a:cubicBezTo>
                    <a:pt x="47744" y="10470"/>
                    <a:pt x="73021" y="0"/>
                    <a:pt x="9937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AU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67" name="TextBox 34">
              <a:extLst>
                <a:ext uri="{FF2B5EF4-FFF2-40B4-BE49-F238E27FC236}">
                  <a16:creationId xmlns:a16="http://schemas.microsoft.com/office/drawing/2014/main" id="{E52EF937-6C17-F73E-7E4D-27CF3E3D2C75}"/>
                </a:ext>
              </a:extLst>
            </p:cNvPr>
            <p:cNvSpPr txBox="1"/>
            <p:nvPr/>
          </p:nvSpPr>
          <p:spPr>
            <a:xfrm>
              <a:off x="-39663" y="-230785"/>
              <a:ext cx="1120305" cy="1386578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>
                <a:lnSpc>
                  <a:spcPts val="2155"/>
                </a:lnSpc>
              </a:pP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Pen and notepad </a:t>
              </a: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no longer 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a </a:t>
              </a:r>
              <a:r>
                <a:rPr lang="en-US" b="1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must</a:t>
              </a:r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 in 3*-5*</a:t>
              </a:r>
            </a:p>
          </p:txBody>
        </p:sp>
      </p:grpSp>
      <p:sp>
        <p:nvSpPr>
          <p:cNvPr id="68" name="Freeform 45">
            <a:extLst>
              <a:ext uri="{FF2B5EF4-FFF2-40B4-BE49-F238E27FC236}">
                <a16:creationId xmlns:a16="http://schemas.microsoft.com/office/drawing/2014/main" id="{A5451BD2-5E12-92E2-59E2-A8720255980C}"/>
              </a:ext>
            </a:extLst>
          </p:cNvPr>
          <p:cNvSpPr/>
          <p:nvPr/>
        </p:nvSpPr>
        <p:spPr>
          <a:xfrm>
            <a:off x="16873220" y="8326138"/>
            <a:ext cx="2304488" cy="1071234"/>
          </a:xfrm>
          <a:custGeom>
            <a:avLst/>
            <a:gdLst/>
            <a:ahLst/>
            <a:cxnLst/>
            <a:rect l="l" t="t" r="r" b="b"/>
            <a:pathLst>
              <a:path w="1169040" h="573847">
                <a:moveTo>
                  <a:pt x="78216" y="0"/>
                </a:moveTo>
                <a:lnTo>
                  <a:pt x="1090824" y="0"/>
                </a:lnTo>
                <a:cubicBezTo>
                  <a:pt x="1111569" y="0"/>
                  <a:pt x="1131463" y="8241"/>
                  <a:pt x="1146131" y="22909"/>
                </a:cubicBezTo>
                <a:cubicBezTo>
                  <a:pt x="1160800" y="37577"/>
                  <a:pt x="1169040" y="57472"/>
                  <a:pt x="1169040" y="78216"/>
                </a:cubicBezTo>
                <a:lnTo>
                  <a:pt x="1169040" y="495631"/>
                </a:lnTo>
                <a:cubicBezTo>
                  <a:pt x="1169040" y="516375"/>
                  <a:pt x="1160800" y="536269"/>
                  <a:pt x="1146131" y="550938"/>
                </a:cubicBezTo>
                <a:cubicBezTo>
                  <a:pt x="1131463" y="565606"/>
                  <a:pt x="1111569" y="573847"/>
                  <a:pt x="1090824" y="573847"/>
                </a:cubicBezTo>
                <a:lnTo>
                  <a:pt x="78216" y="573847"/>
                </a:lnTo>
                <a:cubicBezTo>
                  <a:pt x="57472" y="573847"/>
                  <a:pt x="37577" y="565606"/>
                  <a:pt x="22909" y="550938"/>
                </a:cubicBezTo>
                <a:cubicBezTo>
                  <a:pt x="8241" y="536269"/>
                  <a:pt x="0" y="516375"/>
                  <a:pt x="0" y="495631"/>
                </a:cubicBezTo>
                <a:lnTo>
                  <a:pt x="0" y="78216"/>
                </a:lnTo>
                <a:cubicBezTo>
                  <a:pt x="0" y="57472"/>
                  <a:pt x="8241" y="37577"/>
                  <a:pt x="22909" y="22909"/>
                </a:cubicBezTo>
                <a:cubicBezTo>
                  <a:pt x="37577" y="8241"/>
                  <a:pt x="57472" y="0"/>
                  <a:pt x="7821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>
              <a:lnSpc>
                <a:spcPts val="2306"/>
              </a:lnSpc>
            </a:pPr>
            <a:r>
              <a:rPr lang="en-US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Room cleaning and change of linen with </a:t>
            </a:r>
            <a:r>
              <a:rPr lang="en-US" b="1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option to opt-out</a:t>
            </a:r>
          </a:p>
        </p:txBody>
      </p:sp>
      <p:sp>
        <p:nvSpPr>
          <p:cNvPr id="69" name="Freeform 33">
            <a:extLst>
              <a:ext uri="{FF2B5EF4-FFF2-40B4-BE49-F238E27FC236}">
                <a16:creationId xmlns:a16="http://schemas.microsoft.com/office/drawing/2014/main" id="{BB87618D-8602-A41F-052D-56CEC7B8BA79}"/>
              </a:ext>
            </a:extLst>
          </p:cNvPr>
          <p:cNvSpPr/>
          <p:nvPr/>
        </p:nvSpPr>
        <p:spPr>
          <a:xfrm>
            <a:off x="13688306" y="3970373"/>
            <a:ext cx="2020754" cy="1121452"/>
          </a:xfrm>
          <a:custGeom>
            <a:avLst/>
            <a:gdLst/>
            <a:ahLst/>
            <a:cxnLst/>
            <a:rect l="l" t="t" r="r" b="b"/>
            <a:pathLst>
              <a:path w="920106" h="940651">
                <a:moveTo>
                  <a:pt x="99377" y="0"/>
                </a:moveTo>
                <a:lnTo>
                  <a:pt x="820729" y="0"/>
                </a:lnTo>
                <a:cubicBezTo>
                  <a:pt x="847085" y="0"/>
                  <a:pt x="872362" y="10470"/>
                  <a:pt x="890999" y="29107"/>
                </a:cubicBezTo>
                <a:cubicBezTo>
                  <a:pt x="909636" y="47744"/>
                  <a:pt x="920106" y="73021"/>
                  <a:pt x="920106" y="99377"/>
                </a:cubicBezTo>
                <a:lnTo>
                  <a:pt x="920106" y="841274"/>
                </a:lnTo>
                <a:cubicBezTo>
                  <a:pt x="920106" y="867630"/>
                  <a:pt x="909636" y="892907"/>
                  <a:pt x="890999" y="911544"/>
                </a:cubicBezTo>
                <a:cubicBezTo>
                  <a:pt x="872362" y="930181"/>
                  <a:pt x="847085" y="940651"/>
                  <a:pt x="820729" y="940651"/>
                </a:cubicBezTo>
                <a:lnTo>
                  <a:pt x="99377" y="940651"/>
                </a:lnTo>
                <a:cubicBezTo>
                  <a:pt x="73021" y="940651"/>
                  <a:pt x="47744" y="930181"/>
                  <a:pt x="29107" y="911544"/>
                </a:cubicBezTo>
                <a:cubicBezTo>
                  <a:pt x="10470" y="892907"/>
                  <a:pt x="0" y="867630"/>
                  <a:pt x="0" y="841274"/>
                </a:cubicBezTo>
                <a:lnTo>
                  <a:pt x="0" y="99377"/>
                </a:lnTo>
                <a:cubicBezTo>
                  <a:pt x="0" y="73021"/>
                  <a:pt x="10470" y="47744"/>
                  <a:pt x="29107" y="29107"/>
                </a:cubicBezTo>
                <a:cubicBezTo>
                  <a:pt x="47744" y="10470"/>
                  <a:pt x="73021" y="0"/>
                  <a:pt x="99377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 algn="ctr"/>
            <a:r>
              <a:rPr lang="de-DE" strike="sngStrik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New </a:t>
            </a:r>
            <a:r>
              <a:rPr lang="de-DE" strike="sngStrik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acquisition</a:t>
            </a:r>
            <a:r>
              <a:rPr lang="de-DE" strike="sngStrik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of </a:t>
            </a:r>
            <a:r>
              <a:rPr lang="de-DE" strike="sngStrik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mattresses</a:t>
            </a:r>
            <a:r>
              <a:rPr lang="de-DE" strike="sngStrik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after 5 </a:t>
            </a:r>
            <a:r>
              <a:rPr lang="de-DE" strike="sngStrik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years</a:t>
            </a:r>
            <a:endParaRPr lang="en-AU" strike="sngStrike" spc="-31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0" name="Freeform 15">
            <a:extLst>
              <a:ext uri="{FF2B5EF4-FFF2-40B4-BE49-F238E27FC236}">
                <a16:creationId xmlns:a16="http://schemas.microsoft.com/office/drawing/2014/main" id="{02644C7E-23C1-B81D-76B1-CAF146CFB20E}"/>
              </a:ext>
            </a:extLst>
          </p:cNvPr>
          <p:cNvSpPr/>
          <p:nvPr/>
        </p:nvSpPr>
        <p:spPr>
          <a:xfrm>
            <a:off x="1918068" y="2858423"/>
            <a:ext cx="3513051" cy="834740"/>
          </a:xfrm>
          <a:custGeom>
            <a:avLst/>
            <a:gdLst/>
            <a:ahLst/>
            <a:cxnLst/>
            <a:rect l="l" t="t" r="r" b="b"/>
            <a:pathLst>
              <a:path w="2429326" h="577234">
                <a:moveTo>
                  <a:pt x="227725" y="0"/>
                </a:moveTo>
                <a:lnTo>
                  <a:pt x="2201601" y="0"/>
                </a:lnTo>
                <a:cubicBezTo>
                  <a:pt x="2327370" y="0"/>
                  <a:pt x="2429326" y="101956"/>
                  <a:pt x="2429326" y="227725"/>
                </a:cubicBezTo>
                <a:lnTo>
                  <a:pt x="2429326" y="349509"/>
                </a:lnTo>
                <a:cubicBezTo>
                  <a:pt x="2429326" y="475278"/>
                  <a:pt x="2327370" y="577234"/>
                  <a:pt x="2201601" y="577234"/>
                </a:cubicBezTo>
                <a:lnTo>
                  <a:pt x="227725" y="577234"/>
                </a:lnTo>
                <a:cubicBezTo>
                  <a:pt x="167329" y="577234"/>
                  <a:pt x="109406" y="553242"/>
                  <a:pt x="66699" y="510535"/>
                </a:cubicBezTo>
                <a:cubicBezTo>
                  <a:pt x="23992" y="467829"/>
                  <a:pt x="0" y="409906"/>
                  <a:pt x="0" y="349509"/>
                </a:cubicBezTo>
                <a:lnTo>
                  <a:pt x="0" y="227725"/>
                </a:lnTo>
                <a:cubicBezTo>
                  <a:pt x="0" y="101956"/>
                  <a:pt x="101956" y="0"/>
                  <a:pt x="227725" y="0"/>
                </a:cubicBezTo>
                <a:close/>
              </a:path>
            </a:pathLst>
          </a:custGeom>
          <a:solidFill>
            <a:srgbClr val="FFCB25"/>
          </a:solidFill>
          <a:ln cap="rnd">
            <a:noFill/>
            <a:prstDash val="solid"/>
            <a:round/>
          </a:ln>
        </p:spPr>
        <p:txBody>
          <a:bodyPr anchor="ctr"/>
          <a:lstStyle/>
          <a:p>
            <a:pPr algn="ctr"/>
            <a:r>
              <a:rPr lang="de-DE" sz="2199" b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Service </a:t>
            </a:r>
            <a:r>
              <a:rPr lang="de-DE" sz="2199" b="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Flexibility</a:t>
            </a:r>
            <a:endParaRPr lang="en-AU" sz="2199" b="1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2" name="Freeform 33">
            <a:extLst>
              <a:ext uri="{FF2B5EF4-FFF2-40B4-BE49-F238E27FC236}">
                <a16:creationId xmlns:a16="http://schemas.microsoft.com/office/drawing/2014/main" id="{4EDC2711-5361-57F9-CEF7-5ECFB7989F2B}"/>
              </a:ext>
            </a:extLst>
          </p:cNvPr>
          <p:cNvSpPr/>
          <p:nvPr/>
        </p:nvSpPr>
        <p:spPr>
          <a:xfrm>
            <a:off x="16498951" y="3795185"/>
            <a:ext cx="2020754" cy="1033574"/>
          </a:xfrm>
          <a:custGeom>
            <a:avLst/>
            <a:gdLst/>
            <a:ahLst/>
            <a:cxnLst/>
            <a:rect l="l" t="t" r="r" b="b"/>
            <a:pathLst>
              <a:path w="920106" h="940651">
                <a:moveTo>
                  <a:pt x="99377" y="0"/>
                </a:moveTo>
                <a:lnTo>
                  <a:pt x="820729" y="0"/>
                </a:lnTo>
                <a:cubicBezTo>
                  <a:pt x="847085" y="0"/>
                  <a:pt x="872362" y="10470"/>
                  <a:pt x="890999" y="29107"/>
                </a:cubicBezTo>
                <a:cubicBezTo>
                  <a:pt x="909636" y="47744"/>
                  <a:pt x="920106" y="73021"/>
                  <a:pt x="920106" y="99377"/>
                </a:cubicBezTo>
                <a:lnTo>
                  <a:pt x="920106" y="841274"/>
                </a:lnTo>
                <a:cubicBezTo>
                  <a:pt x="920106" y="867630"/>
                  <a:pt x="909636" y="892907"/>
                  <a:pt x="890999" y="911544"/>
                </a:cubicBezTo>
                <a:cubicBezTo>
                  <a:pt x="872362" y="930181"/>
                  <a:pt x="847085" y="940651"/>
                  <a:pt x="820729" y="940651"/>
                </a:cubicBezTo>
                <a:lnTo>
                  <a:pt x="99377" y="940651"/>
                </a:lnTo>
                <a:cubicBezTo>
                  <a:pt x="73021" y="940651"/>
                  <a:pt x="47744" y="930181"/>
                  <a:pt x="29107" y="911544"/>
                </a:cubicBezTo>
                <a:cubicBezTo>
                  <a:pt x="10470" y="892907"/>
                  <a:pt x="0" y="867630"/>
                  <a:pt x="0" y="841274"/>
                </a:cubicBezTo>
                <a:lnTo>
                  <a:pt x="0" y="99377"/>
                </a:lnTo>
                <a:cubicBezTo>
                  <a:pt x="0" y="73021"/>
                  <a:pt x="10470" y="47744"/>
                  <a:pt x="29107" y="29107"/>
                </a:cubicBezTo>
                <a:cubicBezTo>
                  <a:pt x="47744" y="10470"/>
                  <a:pt x="73021" y="0"/>
                  <a:pt x="99377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 algn="ctr"/>
            <a:r>
              <a:rPr lang="de-DE" b="1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Cleaning</a:t>
            </a:r>
            <a:r>
              <a:rPr lang="de-D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of </a:t>
            </a:r>
            <a:r>
              <a:rPr lang="de-D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mattresses</a:t>
            </a:r>
            <a:r>
              <a:rPr lang="de-D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instead</a:t>
            </a:r>
            <a:r>
              <a:rPr lang="de-D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of </a:t>
            </a:r>
            <a:r>
              <a:rPr lang="de-D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replacing</a:t>
            </a:r>
            <a:r>
              <a:rPr lang="de-DE" spc="-3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-3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them</a:t>
            </a:r>
            <a:endParaRPr lang="en-AU" spc="-31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73" name="Group 53">
            <a:extLst>
              <a:ext uri="{FF2B5EF4-FFF2-40B4-BE49-F238E27FC236}">
                <a16:creationId xmlns:a16="http://schemas.microsoft.com/office/drawing/2014/main" id="{1681A2D0-A99B-6886-C442-3489A3F95993}"/>
              </a:ext>
            </a:extLst>
          </p:cNvPr>
          <p:cNvGrpSpPr/>
          <p:nvPr/>
        </p:nvGrpSpPr>
        <p:grpSpPr>
          <a:xfrm>
            <a:off x="10160838" y="5845995"/>
            <a:ext cx="2812444" cy="1700676"/>
            <a:chOff x="5755" y="-102190"/>
            <a:chExt cx="1191732" cy="621030"/>
          </a:xfrm>
        </p:grpSpPr>
        <p:sp>
          <p:nvSpPr>
            <p:cNvPr id="74" name="Freeform 54">
              <a:extLst>
                <a:ext uri="{FF2B5EF4-FFF2-40B4-BE49-F238E27FC236}">
                  <a16:creationId xmlns:a16="http://schemas.microsoft.com/office/drawing/2014/main" id="{31EAD94B-3EB4-7D46-F4CD-E0E60AFE60E6}"/>
                </a:ext>
              </a:extLst>
            </p:cNvPr>
            <p:cNvSpPr/>
            <p:nvPr/>
          </p:nvSpPr>
          <p:spPr>
            <a:xfrm>
              <a:off x="5755" y="-41384"/>
              <a:ext cx="1191732" cy="483035"/>
            </a:xfrm>
            <a:custGeom>
              <a:avLst/>
              <a:gdLst/>
              <a:ahLst/>
              <a:cxnLst/>
              <a:rect l="l" t="t" r="r" b="b"/>
              <a:pathLst>
                <a:path w="1191732" h="483035">
                  <a:moveTo>
                    <a:pt x="76727" y="0"/>
                  </a:moveTo>
                  <a:lnTo>
                    <a:pt x="1115005" y="0"/>
                  </a:lnTo>
                  <a:cubicBezTo>
                    <a:pt x="1157380" y="0"/>
                    <a:pt x="1191732" y="34352"/>
                    <a:pt x="1191732" y="76727"/>
                  </a:cubicBezTo>
                  <a:lnTo>
                    <a:pt x="1191732" y="406308"/>
                  </a:lnTo>
                  <a:cubicBezTo>
                    <a:pt x="1191732" y="448683"/>
                    <a:pt x="1157380" y="483035"/>
                    <a:pt x="1115005" y="483035"/>
                  </a:cubicBezTo>
                  <a:lnTo>
                    <a:pt x="76727" y="483035"/>
                  </a:lnTo>
                  <a:cubicBezTo>
                    <a:pt x="34352" y="483035"/>
                    <a:pt x="0" y="448683"/>
                    <a:pt x="0" y="406308"/>
                  </a:cubicBezTo>
                  <a:lnTo>
                    <a:pt x="0" y="76727"/>
                  </a:lnTo>
                  <a:cubicBezTo>
                    <a:pt x="0" y="34352"/>
                    <a:pt x="34352" y="0"/>
                    <a:pt x="767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AU" sz="32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75" name="TextBox 55">
              <a:extLst>
                <a:ext uri="{FF2B5EF4-FFF2-40B4-BE49-F238E27FC236}">
                  <a16:creationId xmlns:a16="http://schemas.microsoft.com/office/drawing/2014/main" id="{237801EE-61CB-7D23-4D38-2CF7367C929E}"/>
                </a:ext>
              </a:extLst>
            </p:cNvPr>
            <p:cNvSpPr txBox="1"/>
            <p:nvPr/>
          </p:nvSpPr>
          <p:spPr>
            <a:xfrm>
              <a:off x="11509" y="-102190"/>
              <a:ext cx="1180222" cy="62103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ctr"/>
              <a:r>
                <a:rPr lang="en-US" spc="-31" dirty="0">
                  <a:solidFill>
                    <a:schemeClr val="tx2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Vending machine OR 24-hour self-service kiosk as an alternative to minibar</a:t>
              </a:r>
            </a:p>
          </p:txBody>
        </p:sp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2F5911-4B53-E0FA-E375-08FB1F4CA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>
                <a:cs typeface="Roboto Condensed" panose="02000000000000000000" pitchFamily="2" charset="0"/>
              </a:rPr>
              <a:t>HSU CRITERIA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2F54271-002B-2D75-9D7E-7CC2D9EB3A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cs typeface="Roboto Condensed" panose="02000000000000000000" pitchFamily="2" charset="0"/>
              </a:rPr>
              <a:t>Key Features of the 2025–2030 Catalogue</a:t>
            </a:r>
            <a:endParaRPr lang="de-AT" dirty="0">
              <a:cs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34417"/>
              </p:ext>
            </p:extLst>
          </p:nvPr>
        </p:nvGraphicFramePr>
        <p:xfrm>
          <a:off x="1145272" y="3051283"/>
          <a:ext cx="17800505" cy="6907225"/>
        </p:xfrm>
        <a:graphic>
          <a:graphicData uri="http://schemas.openxmlformats.org/drawingml/2006/table">
            <a:tbl>
              <a:tblPr/>
              <a:tblGrid>
                <a:gridCol w="3560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0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0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0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0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9861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pc="5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sym typeface="Wingdings 2" panose="05020102010507070707" pitchFamily="18" charset="2"/>
                        </a:rPr>
                        <a:t></a:t>
                      </a: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b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pc="5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sym typeface="Wingdings 2" panose="05020102010507070707" pitchFamily="18" charset="2"/>
                        </a:rPr>
                        <a:t></a:t>
                      </a: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b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8C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pc="5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sym typeface="Wingdings 2" panose="05020102010507070707" pitchFamily="18" charset="2"/>
                        </a:rPr>
                        <a:t></a:t>
                      </a: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b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B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pc="5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sym typeface="Wingdings 2" panose="05020102010507070707" pitchFamily="18" charset="2"/>
                        </a:rPr>
                        <a:t></a:t>
                      </a: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b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D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pc="5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  <a:sym typeface="Wingdings 2" panose="05020102010507070707" pitchFamily="18" charset="2"/>
                        </a:rPr>
                        <a:t></a:t>
                      </a: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b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10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650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pc="5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88476" marR="188476" marT="188476" marB="188476" anchor="ctr">
                    <a:lnL w="95250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919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Group 10"/>
          <p:cNvGrpSpPr/>
          <p:nvPr/>
        </p:nvGrpSpPr>
        <p:grpSpPr>
          <a:xfrm>
            <a:off x="2090015" y="2346258"/>
            <a:ext cx="1590871" cy="159087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en-AU" sz="1979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25"/>
                </a:lnSpc>
              </a:pPr>
              <a:endParaRPr sz="1979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691017" y="2384419"/>
            <a:ext cx="1590871" cy="159087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8CCB"/>
            </a:solidFill>
          </p:spPr>
          <p:txBody>
            <a:bodyPr/>
            <a:lstStyle/>
            <a:p>
              <a:endParaRPr lang="en-AU" sz="1979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25"/>
                </a:lnSpc>
              </a:pPr>
              <a:endParaRPr sz="1979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95738" y="2420125"/>
            <a:ext cx="1590871" cy="1590871"/>
            <a:chOff x="33869" y="9164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33869" y="916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BDBB"/>
            </a:solidFill>
          </p:spPr>
          <p:txBody>
            <a:bodyPr/>
            <a:lstStyle/>
            <a:p>
              <a:endParaRPr lang="en-AU" sz="1979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25"/>
                </a:lnSpc>
              </a:pPr>
              <a:endParaRPr sz="1979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423216" y="2402184"/>
            <a:ext cx="1590871" cy="159087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CDCC"/>
            </a:solidFill>
          </p:spPr>
          <p:txBody>
            <a:bodyPr/>
            <a:lstStyle/>
            <a:p>
              <a:endParaRPr lang="en-AU" sz="1979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25"/>
                </a:lnSpc>
              </a:pPr>
              <a:endParaRPr sz="1979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18495" y="2380371"/>
            <a:ext cx="1590871" cy="159087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B7DA"/>
            </a:solidFill>
          </p:spPr>
          <p:txBody>
            <a:bodyPr/>
            <a:lstStyle/>
            <a:p>
              <a:endParaRPr lang="en-AU" sz="1979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3625"/>
                </a:lnSpc>
              </a:pPr>
              <a:endParaRPr sz="1979"/>
            </a:p>
          </p:txBody>
        </p:sp>
      </p:grpSp>
      <p:grpSp>
        <p:nvGrpSpPr>
          <p:cNvPr id="44" name="Google Shape;6722;p63">
            <a:extLst>
              <a:ext uri="{FF2B5EF4-FFF2-40B4-BE49-F238E27FC236}">
                <a16:creationId xmlns:a16="http://schemas.microsoft.com/office/drawing/2014/main" id="{FD911539-8957-CA92-3126-D5C670F1DEF8}"/>
              </a:ext>
            </a:extLst>
          </p:cNvPr>
          <p:cNvGrpSpPr/>
          <p:nvPr/>
        </p:nvGrpSpPr>
        <p:grpSpPr>
          <a:xfrm>
            <a:off x="1301176" y="3380058"/>
            <a:ext cx="586299" cy="584747"/>
            <a:chOff x="-34005425" y="3945575"/>
            <a:chExt cx="293025" cy="292250"/>
          </a:xfrm>
          <a:solidFill>
            <a:srgbClr val="FFC000"/>
          </a:solidFill>
        </p:grpSpPr>
        <p:sp>
          <p:nvSpPr>
            <p:cNvPr id="45" name="Google Shape;6723;p63">
              <a:extLst>
                <a:ext uri="{FF2B5EF4-FFF2-40B4-BE49-F238E27FC236}">
                  <a16:creationId xmlns:a16="http://schemas.microsoft.com/office/drawing/2014/main" id="{6EF6391E-3E1F-B73D-C789-E58FC68EC436}"/>
                </a:ext>
              </a:extLst>
            </p:cNvPr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>
                <a:solidFill>
                  <a:srgbClr val="FFC000"/>
                </a:solidFill>
              </a:endParaRPr>
            </a:p>
          </p:txBody>
        </p:sp>
        <p:sp>
          <p:nvSpPr>
            <p:cNvPr id="46" name="Google Shape;6724;p63">
              <a:extLst>
                <a:ext uri="{FF2B5EF4-FFF2-40B4-BE49-F238E27FC236}">
                  <a16:creationId xmlns:a16="http://schemas.microsoft.com/office/drawing/2014/main" id="{97B1538F-FAB3-8D16-9E6A-C6F3B3CD8CD6}"/>
                </a:ext>
              </a:extLst>
            </p:cNvPr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>
                <a:solidFill>
                  <a:srgbClr val="FFC000"/>
                </a:solidFill>
              </a:endParaRPr>
            </a:p>
          </p:txBody>
        </p:sp>
        <p:sp>
          <p:nvSpPr>
            <p:cNvPr id="47" name="Google Shape;6725;p63">
              <a:extLst>
                <a:ext uri="{FF2B5EF4-FFF2-40B4-BE49-F238E27FC236}">
                  <a16:creationId xmlns:a16="http://schemas.microsoft.com/office/drawing/2014/main" id="{8C4754E4-07DE-3835-1996-C50CA189DC9C}"/>
                </a:ext>
              </a:extLst>
            </p:cNvPr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>
                <a:solidFill>
                  <a:srgbClr val="FFC000"/>
                </a:solidFill>
              </a:endParaRPr>
            </a:p>
          </p:txBody>
        </p:sp>
      </p:grpSp>
      <p:grpSp>
        <p:nvGrpSpPr>
          <p:cNvPr id="48" name="Google Shape;6896;p63">
            <a:extLst>
              <a:ext uri="{FF2B5EF4-FFF2-40B4-BE49-F238E27FC236}">
                <a16:creationId xmlns:a16="http://schemas.microsoft.com/office/drawing/2014/main" id="{526C7CB9-B167-C1D2-5339-93C64EA58FA7}"/>
              </a:ext>
            </a:extLst>
          </p:cNvPr>
          <p:cNvGrpSpPr/>
          <p:nvPr/>
        </p:nvGrpSpPr>
        <p:grpSpPr>
          <a:xfrm>
            <a:off x="6306704" y="2579375"/>
            <a:ext cx="548433" cy="583146"/>
            <a:chOff x="-34755225" y="3202075"/>
            <a:chExt cx="274100" cy="291450"/>
          </a:xfrm>
          <a:solidFill>
            <a:srgbClr val="FFC000"/>
          </a:solidFill>
        </p:grpSpPr>
        <p:sp>
          <p:nvSpPr>
            <p:cNvPr id="49" name="Google Shape;6897;p63">
              <a:extLst>
                <a:ext uri="{FF2B5EF4-FFF2-40B4-BE49-F238E27FC236}">
                  <a16:creationId xmlns:a16="http://schemas.microsoft.com/office/drawing/2014/main" id="{D247C336-80B8-2B95-9912-CB904C36A498}"/>
                </a:ext>
              </a:extLst>
            </p:cNvPr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0" name="Google Shape;6898;p63">
              <a:extLst>
                <a:ext uri="{FF2B5EF4-FFF2-40B4-BE49-F238E27FC236}">
                  <a16:creationId xmlns:a16="http://schemas.microsoft.com/office/drawing/2014/main" id="{75CBBCEC-FDEE-E10B-3F5B-FDD43F2A75D1}"/>
                </a:ext>
              </a:extLst>
            </p:cNvPr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2" name="Google Shape;6899;p63">
              <a:extLst>
                <a:ext uri="{FF2B5EF4-FFF2-40B4-BE49-F238E27FC236}">
                  <a16:creationId xmlns:a16="http://schemas.microsoft.com/office/drawing/2014/main" id="{AFF61652-C113-4478-9C8A-DA306229B845}"/>
                </a:ext>
              </a:extLst>
            </p:cNvPr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3" name="Google Shape;6900;p63">
              <a:extLst>
                <a:ext uri="{FF2B5EF4-FFF2-40B4-BE49-F238E27FC236}">
                  <a16:creationId xmlns:a16="http://schemas.microsoft.com/office/drawing/2014/main" id="{9A778004-D19E-5600-FD30-0A7919CB54F7}"/>
                </a:ext>
              </a:extLst>
            </p:cNvPr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4" name="Google Shape;6901;p63">
              <a:extLst>
                <a:ext uri="{FF2B5EF4-FFF2-40B4-BE49-F238E27FC236}">
                  <a16:creationId xmlns:a16="http://schemas.microsoft.com/office/drawing/2014/main" id="{F9474C92-A07F-4C66-2D3C-0FF931254C97}"/>
                </a:ext>
              </a:extLst>
            </p:cNvPr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5" name="Google Shape;6902;p63">
              <a:extLst>
                <a:ext uri="{FF2B5EF4-FFF2-40B4-BE49-F238E27FC236}">
                  <a16:creationId xmlns:a16="http://schemas.microsoft.com/office/drawing/2014/main" id="{1EDE72E7-CAD2-339A-2EDD-277B5237331E}"/>
                </a:ext>
              </a:extLst>
            </p:cNvPr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6" name="Google Shape;6903;p63">
              <a:extLst>
                <a:ext uri="{FF2B5EF4-FFF2-40B4-BE49-F238E27FC236}">
                  <a16:creationId xmlns:a16="http://schemas.microsoft.com/office/drawing/2014/main" id="{090A4ABA-EA2F-3D88-3751-470F7343A5D2}"/>
                </a:ext>
              </a:extLst>
            </p:cNvPr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</p:grpSp>
      <p:grpSp>
        <p:nvGrpSpPr>
          <p:cNvPr id="57" name="Google Shape;6896;p63">
            <a:extLst>
              <a:ext uri="{FF2B5EF4-FFF2-40B4-BE49-F238E27FC236}">
                <a16:creationId xmlns:a16="http://schemas.microsoft.com/office/drawing/2014/main" id="{C8ACBBBD-D2CC-2A0A-231A-FBD70F5B7B80}"/>
              </a:ext>
            </a:extLst>
          </p:cNvPr>
          <p:cNvGrpSpPr/>
          <p:nvPr/>
        </p:nvGrpSpPr>
        <p:grpSpPr>
          <a:xfrm>
            <a:off x="2711390" y="2482930"/>
            <a:ext cx="548433" cy="583146"/>
            <a:chOff x="-34755225" y="3202075"/>
            <a:chExt cx="274100" cy="291450"/>
          </a:xfrm>
          <a:solidFill>
            <a:srgbClr val="FFC000"/>
          </a:solidFill>
        </p:grpSpPr>
        <p:sp>
          <p:nvSpPr>
            <p:cNvPr id="58" name="Google Shape;6897;p63">
              <a:extLst>
                <a:ext uri="{FF2B5EF4-FFF2-40B4-BE49-F238E27FC236}">
                  <a16:creationId xmlns:a16="http://schemas.microsoft.com/office/drawing/2014/main" id="{B3A65272-326C-6BA0-FBDC-A70637E01DD5}"/>
                </a:ext>
              </a:extLst>
            </p:cNvPr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59" name="Google Shape;6898;p63">
              <a:extLst>
                <a:ext uri="{FF2B5EF4-FFF2-40B4-BE49-F238E27FC236}">
                  <a16:creationId xmlns:a16="http://schemas.microsoft.com/office/drawing/2014/main" id="{8AEC5428-0586-D261-A29C-333BBE33BB9A}"/>
                </a:ext>
              </a:extLst>
            </p:cNvPr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60" name="Google Shape;6899;p63">
              <a:extLst>
                <a:ext uri="{FF2B5EF4-FFF2-40B4-BE49-F238E27FC236}">
                  <a16:creationId xmlns:a16="http://schemas.microsoft.com/office/drawing/2014/main" id="{88DB5D80-81EF-EDD0-932F-C55713047258}"/>
                </a:ext>
              </a:extLst>
            </p:cNvPr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 dirty="0"/>
            </a:p>
          </p:txBody>
        </p:sp>
        <p:sp>
          <p:nvSpPr>
            <p:cNvPr id="61" name="Google Shape;6900;p63">
              <a:extLst>
                <a:ext uri="{FF2B5EF4-FFF2-40B4-BE49-F238E27FC236}">
                  <a16:creationId xmlns:a16="http://schemas.microsoft.com/office/drawing/2014/main" id="{C8E96691-6FA8-A7D8-1E6C-1EE9025D3152}"/>
                </a:ext>
              </a:extLst>
            </p:cNvPr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62" name="Google Shape;6901;p63">
              <a:extLst>
                <a:ext uri="{FF2B5EF4-FFF2-40B4-BE49-F238E27FC236}">
                  <a16:creationId xmlns:a16="http://schemas.microsoft.com/office/drawing/2014/main" id="{1421A8D1-368D-E006-0A88-4C0EB730C9D2}"/>
                </a:ext>
              </a:extLst>
            </p:cNvPr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63" name="Google Shape;6902;p63">
              <a:extLst>
                <a:ext uri="{FF2B5EF4-FFF2-40B4-BE49-F238E27FC236}">
                  <a16:creationId xmlns:a16="http://schemas.microsoft.com/office/drawing/2014/main" id="{F675A800-EB68-B5E1-A91B-EFDA415C19FA}"/>
                </a:ext>
              </a:extLst>
            </p:cNvPr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24" name="Google Shape;6903;p63">
              <a:extLst>
                <a:ext uri="{FF2B5EF4-FFF2-40B4-BE49-F238E27FC236}">
                  <a16:creationId xmlns:a16="http://schemas.microsoft.com/office/drawing/2014/main" id="{A7E9283B-BD53-38FD-F7BB-9EF81EB7D1B7}"/>
                </a:ext>
              </a:extLst>
            </p:cNvPr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</p:grpSp>
      <p:grpSp>
        <p:nvGrpSpPr>
          <p:cNvPr id="1025" name="Google Shape;796;p67">
            <a:extLst>
              <a:ext uri="{FF2B5EF4-FFF2-40B4-BE49-F238E27FC236}">
                <a16:creationId xmlns:a16="http://schemas.microsoft.com/office/drawing/2014/main" id="{BC079AEB-85A4-3E9D-6D94-79DE19DA499C}"/>
              </a:ext>
            </a:extLst>
          </p:cNvPr>
          <p:cNvGrpSpPr/>
          <p:nvPr/>
        </p:nvGrpSpPr>
        <p:grpSpPr>
          <a:xfrm>
            <a:off x="16830855" y="2562954"/>
            <a:ext cx="770989" cy="591833"/>
            <a:chOff x="3977211" y="2304630"/>
            <a:chExt cx="375790" cy="345799"/>
          </a:xfrm>
          <a:solidFill>
            <a:srgbClr val="FFC000"/>
          </a:solidFill>
        </p:grpSpPr>
        <p:sp>
          <p:nvSpPr>
            <p:cNvPr id="1027" name="Google Shape;797;p67">
              <a:extLst>
                <a:ext uri="{FF2B5EF4-FFF2-40B4-BE49-F238E27FC236}">
                  <a16:creationId xmlns:a16="http://schemas.microsoft.com/office/drawing/2014/main" id="{AF4F5F29-3833-27AF-84CF-F340AD9F0CFB}"/>
                </a:ext>
              </a:extLst>
            </p:cNvPr>
            <p:cNvSpPr/>
            <p:nvPr/>
          </p:nvSpPr>
          <p:spPr>
            <a:xfrm>
              <a:off x="4140318" y="2304630"/>
              <a:ext cx="212683" cy="153825"/>
            </a:xfrm>
            <a:custGeom>
              <a:avLst/>
              <a:gdLst/>
              <a:ahLst/>
              <a:cxnLst/>
              <a:rect l="l" t="t" r="r" b="b"/>
              <a:pathLst>
                <a:path w="6049" h="4375" extrusionOk="0">
                  <a:moveTo>
                    <a:pt x="5692" y="3500"/>
                  </a:moveTo>
                  <a:cubicBezTo>
                    <a:pt x="5656" y="3803"/>
                    <a:pt x="5389" y="4053"/>
                    <a:pt x="5068" y="4053"/>
                  </a:cubicBezTo>
                  <a:lnTo>
                    <a:pt x="964" y="4053"/>
                  </a:lnTo>
                  <a:cubicBezTo>
                    <a:pt x="643" y="4053"/>
                    <a:pt x="375" y="3803"/>
                    <a:pt x="339" y="3500"/>
                  </a:cubicBezTo>
                  <a:close/>
                  <a:moveTo>
                    <a:pt x="3006" y="1"/>
                  </a:moveTo>
                  <a:cubicBezTo>
                    <a:pt x="2915" y="1"/>
                    <a:pt x="2855" y="82"/>
                    <a:pt x="2855" y="164"/>
                  </a:cubicBezTo>
                  <a:lnTo>
                    <a:pt x="2855" y="413"/>
                  </a:lnTo>
                  <a:cubicBezTo>
                    <a:pt x="1588" y="503"/>
                    <a:pt x="571" y="1555"/>
                    <a:pt x="571" y="2858"/>
                  </a:cubicBezTo>
                  <a:lnTo>
                    <a:pt x="571" y="3161"/>
                  </a:lnTo>
                  <a:lnTo>
                    <a:pt x="143" y="3161"/>
                  </a:lnTo>
                  <a:cubicBezTo>
                    <a:pt x="54" y="3161"/>
                    <a:pt x="0" y="3232"/>
                    <a:pt x="0" y="3322"/>
                  </a:cubicBezTo>
                  <a:lnTo>
                    <a:pt x="0" y="3411"/>
                  </a:lnTo>
                  <a:cubicBezTo>
                    <a:pt x="0" y="3946"/>
                    <a:pt x="411" y="4374"/>
                    <a:pt x="946" y="4374"/>
                  </a:cubicBezTo>
                  <a:lnTo>
                    <a:pt x="5085" y="4374"/>
                  </a:lnTo>
                  <a:cubicBezTo>
                    <a:pt x="5621" y="4374"/>
                    <a:pt x="6049" y="3946"/>
                    <a:pt x="6049" y="3411"/>
                  </a:cubicBezTo>
                  <a:lnTo>
                    <a:pt x="6049" y="3322"/>
                  </a:lnTo>
                  <a:cubicBezTo>
                    <a:pt x="6049" y="3232"/>
                    <a:pt x="5978" y="3161"/>
                    <a:pt x="5888" y="3161"/>
                  </a:cubicBezTo>
                  <a:lnTo>
                    <a:pt x="5460" y="3161"/>
                  </a:lnTo>
                  <a:lnTo>
                    <a:pt x="5460" y="2858"/>
                  </a:lnTo>
                  <a:cubicBezTo>
                    <a:pt x="5460" y="2394"/>
                    <a:pt x="5317" y="1948"/>
                    <a:pt x="5068" y="1555"/>
                  </a:cubicBezTo>
                  <a:cubicBezTo>
                    <a:pt x="5044" y="1508"/>
                    <a:pt x="4988" y="1484"/>
                    <a:pt x="4933" y="1484"/>
                  </a:cubicBezTo>
                  <a:cubicBezTo>
                    <a:pt x="4905" y="1484"/>
                    <a:pt x="4877" y="1490"/>
                    <a:pt x="4853" y="1502"/>
                  </a:cubicBezTo>
                  <a:cubicBezTo>
                    <a:pt x="4782" y="1555"/>
                    <a:pt x="4764" y="1644"/>
                    <a:pt x="4800" y="1716"/>
                  </a:cubicBezTo>
                  <a:cubicBezTo>
                    <a:pt x="5032" y="2055"/>
                    <a:pt x="5139" y="2447"/>
                    <a:pt x="5139" y="2858"/>
                  </a:cubicBezTo>
                  <a:lnTo>
                    <a:pt x="5139" y="3179"/>
                  </a:lnTo>
                  <a:lnTo>
                    <a:pt x="892" y="3179"/>
                  </a:lnTo>
                  <a:lnTo>
                    <a:pt x="892" y="2876"/>
                  </a:lnTo>
                  <a:cubicBezTo>
                    <a:pt x="892" y="1698"/>
                    <a:pt x="1838" y="752"/>
                    <a:pt x="3016" y="752"/>
                  </a:cubicBezTo>
                  <a:cubicBezTo>
                    <a:pt x="3533" y="752"/>
                    <a:pt x="4033" y="931"/>
                    <a:pt x="4425" y="1288"/>
                  </a:cubicBezTo>
                  <a:cubicBezTo>
                    <a:pt x="4450" y="1312"/>
                    <a:pt x="4486" y="1326"/>
                    <a:pt x="4524" y="1326"/>
                  </a:cubicBezTo>
                  <a:cubicBezTo>
                    <a:pt x="4567" y="1326"/>
                    <a:pt x="4611" y="1308"/>
                    <a:pt x="4639" y="1270"/>
                  </a:cubicBezTo>
                  <a:cubicBezTo>
                    <a:pt x="4693" y="1216"/>
                    <a:pt x="4693" y="1109"/>
                    <a:pt x="4622" y="1056"/>
                  </a:cubicBezTo>
                  <a:cubicBezTo>
                    <a:pt x="4229" y="681"/>
                    <a:pt x="3712" y="467"/>
                    <a:pt x="3158" y="431"/>
                  </a:cubicBezTo>
                  <a:lnTo>
                    <a:pt x="3158" y="164"/>
                  </a:lnTo>
                  <a:cubicBezTo>
                    <a:pt x="3158" y="92"/>
                    <a:pt x="3105" y="21"/>
                    <a:pt x="3034" y="3"/>
                  </a:cubicBezTo>
                  <a:cubicBezTo>
                    <a:pt x="3024" y="1"/>
                    <a:pt x="3015" y="1"/>
                    <a:pt x="3006" y="1"/>
                  </a:cubicBezTo>
                  <a:close/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28" name="Google Shape;798;p67">
              <a:extLst>
                <a:ext uri="{FF2B5EF4-FFF2-40B4-BE49-F238E27FC236}">
                  <a16:creationId xmlns:a16="http://schemas.microsoft.com/office/drawing/2014/main" id="{068B35A4-529B-4B4D-08ED-8F8A2F42FF15}"/>
                </a:ext>
              </a:extLst>
            </p:cNvPr>
            <p:cNvSpPr/>
            <p:nvPr/>
          </p:nvSpPr>
          <p:spPr>
            <a:xfrm>
              <a:off x="3977211" y="2476141"/>
              <a:ext cx="375649" cy="174288"/>
            </a:xfrm>
            <a:custGeom>
              <a:avLst/>
              <a:gdLst/>
              <a:ahLst/>
              <a:cxnLst/>
              <a:rect l="l" t="t" r="r" b="b"/>
              <a:pathLst>
                <a:path w="10684" h="4957" extrusionOk="0">
                  <a:moveTo>
                    <a:pt x="5554" y="0"/>
                  </a:moveTo>
                  <a:cubicBezTo>
                    <a:pt x="5511" y="0"/>
                    <a:pt x="5467" y="5"/>
                    <a:pt x="5424" y="14"/>
                  </a:cubicBezTo>
                  <a:lnTo>
                    <a:pt x="2552" y="656"/>
                  </a:lnTo>
                  <a:lnTo>
                    <a:pt x="2552" y="603"/>
                  </a:lnTo>
                  <a:cubicBezTo>
                    <a:pt x="2552" y="353"/>
                    <a:pt x="2355" y="157"/>
                    <a:pt x="2123" y="157"/>
                  </a:cubicBezTo>
                  <a:lnTo>
                    <a:pt x="1481" y="157"/>
                  </a:lnTo>
                  <a:cubicBezTo>
                    <a:pt x="1392" y="157"/>
                    <a:pt x="1321" y="228"/>
                    <a:pt x="1321" y="317"/>
                  </a:cubicBezTo>
                  <a:cubicBezTo>
                    <a:pt x="1321" y="406"/>
                    <a:pt x="1481" y="478"/>
                    <a:pt x="1481" y="478"/>
                  </a:cubicBezTo>
                  <a:lnTo>
                    <a:pt x="2123" y="478"/>
                  </a:lnTo>
                  <a:cubicBezTo>
                    <a:pt x="2195" y="478"/>
                    <a:pt x="2248" y="531"/>
                    <a:pt x="2248" y="603"/>
                  </a:cubicBezTo>
                  <a:lnTo>
                    <a:pt x="2248" y="4528"/>
                  </a:lnTo>
                  <a:cubicBezTo>
                    <a:pt x="2248" y="4599"/>
                    <a:pt x="2195" y="4653"/>
                    <a:pt x="2123" y="4653"/>
                  </a:cubicBezTo>
                  <a:lnTo>
                    <a:pt x="339" y="4653"/>
                  </a:lnTo>
                  <a:cubicBezTo>
                    <a:pt x="321" y="4653"/>
                    <a:pt x="304" y="4635"/>
                    <a:pt x="304" y="4617"/>
                  </a:cubicBezTo>
                  <a:lnTo>
                    <a:pt x="304" y="496"/>
                  </a:lnTo>
                  <a:cubicBezTo>
                    <a:pt x="304" y="478"/>
                    <a:pt x="321" y="478"/>
                    <a:pt x="339" y="478"/>
                  </a:cubicBezTo>
                  <a:lnTo>
                    <a:pt x="857" y="478"/>
                  </a:lnTo>
                  <a:cubicBezTo>
                    <a:pt x="946" y="478"/>
                    <a:pt x="1017" y="424"/>
                    <a:pt x="1017" y="335"/>
                  </a:cubicBezTo>
                  <a:cubicBezTo>
                    <a:pt x="1035" y="246"/>
                    <a:pt x="964" y="157"/>
                    <a:pt x="857" y="157"/>
                  </a:cubicBezTo>
                  <a:lnTo>
                    <a:pt x="339" y="157"/>
                  </a:lnTo>
                  <a:cubicBezTo>
                    <a:pt x="143" y="157"/>
                    <a:pt x="0" y="317"/>
                    <a:pt x="0" y="496"/>
                  </a:cubicBezTo>
                  <a:lnTo>
                    <a:pt x="0" y="4617"/>
                  </a:lnTo>
                  <a:cubicBezTo>
                    <a:pt x="0" y="4814"/>
                    <a:pt x="143" y="4956"/>
                    <a:pt x="339" y="4956"/>
                  </a:cubicBezTo>
                  <a:lnTo>
                    <a:pt x="2123" y="4956"/>
                  </a:lnTo>
                  <a:cubicBezTo>
                    <a:pt x="2373" y="4956"/>
                    <a:pt x="2570" y="4760"/>
                    <a:pt x="2570" y="4528"/>
                  </a:cubicBezTo>
                  <a:lnTo>
                    <a:pt x="2570" y="4421"/>
                  </a:lnTo>
                  <a:lnTo>
                    <a:pt x="2677" y="4457"/>
                  </a:lnTo>
                  <a:cubicBezTo>
                    <a:pt x="3444" y="4671"/>
                    <a:pt x="4247" y="4796"/>
                    <a:pt x="5032" y="4796"/>
                  </a:cubicBezTo>
                  <a:cubicBezTo>
                    <a:pt x="6174" y="4796"/>
                    <a:pt x="7334" y="4564"/>
                    <a:pt x="8404" y="4100"/>
                  </a:cubicBezTo>
                  <a:cubicBezTo>
                    <a:pt x="8475" y="4064"/>
                    <a:pt x="8511" y="3975"/>
                    <a:pt x="8475" y="3886"/>
                  </a:cubicBezTo>
                  <a:cubicBezTo>
                    <a:pt x="8449" y="3833"/>
                    <a:pt x="8395" y="3800"/>
                    <a:pt x="8339" y="3800"/>
                  </a:cubicBezTo>
                  <a:cubicBezTo>
                    <a:pt x="8319" y="3800"/>
                    <a:pt x="8298" y="3805"/>
                    <a:pt x="8279" y="3814"/>
                  </a:cubicBezTo>
                  <a:cubicBezTo>
                    <a:pt x="7251" y="4255"/>
                    <a:pt x="6154" y="4474"/>
                    <a:pt x="5056" y="4474"/>
                  </a:cubicBezTo>
                  <a:cubicBezTo>
                    <a:pt x="4286" y="4474"/>
                    <a:pt x="3515" y="4366"/>
                    <a:pt x="2766" y="4153"/>
                  </a:cubicBezTo>
                  <a:lnTo>
                    <a:pt x="2570" y="4100"/>
                  </a:lnTo>
                  <a:lnTo>
                    <a:pt x="2570" y="977"/>
                  </a:lnTo>
                  <a:lnTo>
                    <a:pt x="5496" y="335"/>
                  </a:lnTo>
                  <a:cubicBezTo>
                    <a:pt x="5522" y="328"/>
                    <a:pt x="5548" y="324"/>
                    <a:pt x="5573" y="324"/>
                  </a:cubicBezTo>
                  <a:cubicBezTo>
                    <a:pt x="5670" y="324"/>
                    <a:pt x="5760" y="375"/>
                    <a:pt x="5817" y="460"/>
                  </a:cubicBezTo>
                  <a:cubicBezTo>
                    <a:pt x="5906" y="603"/>
                    <a:pt x="5870" y="799"/>
                    <a:pt x="5746" y="888"/>
                  </a:cubicBezTo>
                  <a:lnTo>
                    <a:pt x="4621" y="1673"/>
                  </a:lnTo>
                  <a:cubicBezTo>
                    <a:pt x="4389" y="1852"/>
                    <a:pt x="4265" y="2137"/>
                    <a:pt x="4300" y="2440"/>
                  </a:cubicBezTo>
                  <a:cubicBezTo>
                    <a:pt x="4336" y="2726"/>
                    <a:pt x="4550" y="2976"/>
                    <a:pt x="4836" y="3065"/>
                  </a:cubicBezTo>
                  <a:cubicBezTo>
                    <a:pt x="5303" y="3227"/>
                    <a:pt x="5788" y="3308"/>
                    <a:pt x="6272" y="3308"/>
                  </a:cubicBezTo>
                  <a:cubicBezTo>
                    <a:pt x="7063" y="3308"/>
                    <a:pt x="7849" y="3093"/>
                    <a:pt x="8547" y="2672"/>
                  </a:cubicBezTo>
                  <a:lnTo>
                    <a:pt x="9617" y="2030"/>
                  </a:lnTo>
                  <a:cubicBezTo>
                    <a:pt x="9704" y="1972"/>
                    <a:pt x="9799" y="1947"/>
                    <a:pt x="9891" y="1947"/>
                  </a:cubicBezTo>
                  <a:cubicBezTo>
                    <a:pt x="10139" y="1947"/>
                    <a:pt x="10367" y="2130"/>
                    <a:pt x="10367" y="2351"/>
                  </a:cubicBezTo>
                  <a:cubicBezTo>
                    <a:pt x="10367" y="2458"/>
                    <a:pt x="10313" y="2547"/>
                    <a:pt x="10242" y="2601"/>
                  </a:cubicBezTo>
                  <a:cubicBezTo>
                    <a:pt x="9814" y="2958"/>
                    <a:pt x="9332" y="3279"/>
                    <a:pt x="8832" y="3529"/>
                  </a:cubicBezTo>
                  <a:cubicBezTo>
                    <a:pt x="8761" y="3582"/>
                    <a:pt x="8743" y="3672"/>
                    <a:pt x="8779" y="3743"/>
                  </a:cubicBezTo>
                  <a:cubicBezTo>
                    <a:pt x="8797" y="3796"/>
                    <a:pt x="8850" y="3832"/>
                    <a:pt x="8922" y="3832"/>
                  </a:cubicBezTo>
                  <a:cubicBezTo>
                    <a:pt x="8939" y="3832"/>
                    <a:pt x="8957" y="3832"/>
                    <a:pt x="8993" y="3814"/>
                  </a:cubicBezTo>
                  <a:cubicBezTo>
                    <a:pt x="9510" y="3547"/>
                    <a:pt x="9992" y="3226"/>
                    <a:pt x="10438" y="2851"/>
                  </a:cubicBezTo>
                  <a:cubicBezTo>
                    <a:pt x="10581" y="2726"/>
                    <a:pt x="10670" y="2547"/>
                    <a:pt x="10670" y="2369"/>
                  </a:cubicBezTo>
                  <a:cubicBezTo>
                    <a:pt x="10683" y="1936"/>
                    <a:pt x="10292" y="1639"/>
                    <a:pt x="9885" y="1639"/>
                  </a:cubicBezTo>
                  <a:cubicBezTo>
                    <a:pt x="9738" y="1639"/>
                    <a:pt x="9589" y="1677"/>
                    <a:pt x="9457" y="1762"/>
                  </a:cubicBezTo>
                  <a:lnTo>
                    <a:pt x="8386" y="2405"/>
                  </a:lnTo>
                  <a:cubicBezTo>
                    <a:pt x="7738" y="2796"/>
                    <a:pt x="6999" y="2998"/>
                    <a:pt x="6252" y="2998"/>
                  </a:cubicBezTo>
                  <a:cubicBezTo>
                    <a:pt x="5806" y="2998"/>
                    <a:pt x="5358" y="2926"/>
                    <a:pt x="4925" y="2779"/>
                  </a:cubicBezTo>
                  <a:cubicBezTo>
                    <a:pt x="4746" y="2708"/>
                    <a:pt x="4639" y="2565"/>
                    <a:pt x="4604" y="2387"/>
                  </a:cubicBezTo>
                  <a:cubicBezTo>
                    <a:pt x="4586" y="2208"/>
                    <a:pt x="4657" y="2030"/>
                    <a:pt x="4818" y="1923"/>
                  </a:cubicBezTo>
                  <a:lnTo>
                    <a:pt x="5924" y="1156"/>
                  </a:lnTo>
                  <a:cubicBezTo>
                    <a:pt x="6192" y="960"/>
                    <a:pt x="6263" y="567"/>
                    <a:pt x="6085" y="281"/>
                  </a:cubicBezTo>
                  <a:cubicBezTo>
                    <a:pt x="5966" y="104"/>
                    <a:pt x="5762" y="0"/>
                    <a:pt x="5554" y="0"/>
                  </a:cubicBezTo>
                  <a:close/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29" name="Google Shape;799;p67">
              <a:extLst>
                <a:ext uri="{FF2B5EF4-FFF2-40B4-BE49-F238E27FC236}">
                  <a16:creationId xmlns:a16="http://schemas.microsoft.com/office/drawing/2014/main" id="{3E08F3C3-358D-1112-BB2A-3A9D6763A06D}"/>
                </a:ext>
              </a:extLst>
            </p:cNvPr>
            <p:cNvSpPr/>
            <p:nvPr/>
          </p:nvSpPr>
          <p:spPr>
            <a:xfrm>
              <a:off x="4012336" y="2578140"/>
              <a:ext cx="11322" cy="24085"/>
            </a:xfrm>
            <a:custGeom>
              <a:avLst/>
              <a:gdLst/>
              <a:ahLst/>
              <a:cxnLst/>
              <a:rect l="l" t="t" r="r" b="b"/>
              <a:pathLst>
                <a:path w="322" h="685" extrusionOk="0">
                  <a:moveTo>
                    <a:pt x="151" y="1"/>
                  </a:moveTo>
                  <a:cubicBezTo>
                    <a:pt x="72" y="1"/>
                    <a:pt x="0" y="68"/>
                    <a:pt x="0" y="164"/>
                  </a:cubicBezTo>
                  <a:lnTo>
                    <a:pt x="0" y="539"/>
                  </a:lnTo>
                  <a:cubicBezTo>
                    <a:pt x="0" y="619"/>
                    <a:pt x="72" y="684"/>
                    <a:pt x="151" y="684"/>
                  </a:cubicBezTo>
                  <a:cubicBezTo>
                    <a:pt x="160" y="684"/>
                    <a:pt x="169" y="683"/>
                    <a:pt x="179" y="681"/>
                  </a:cubicBezTo>
                  <a:cubicBezTo>
                    <a:pt x="250" y="681"/>
                    <a:pt x="322" y="610"/>
                    <a:pt x="322" y="521"/>
                  </a:cubicBezTo>
                  <a:lnTo>
                    <a:pt x="322" y="164"/>
                  </a:lnTo>
                  <a:cubicBezTo>
                    <a:pt x="322" y="75"/>
                    <a:pt x="250" y="3"/>
                    <a:pt x="179" y="3"/>
                  </a:cubicBezTo>
                  <a:cubicBezTo>
                    <a:pt x="170" y="2"/>
                    <a:pt x="160" y="1"/>
                    <a:pt x="151" y="1"/>
                  </a:cubicBezTo>
                  <a:close/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</p:grpSp>
      <p:grpSp>
        <p:nvGrpSpPr>
          <p:cNvPr id="1042" name="Google Shape;1046;p73">
            <a:extLst>
              <a:ext uri="{FF2B5EF4-FFF2-40B4-BE49-F238E27FC236}">
                <a16:creationId xmlns:a16="http://schemas.microsoft.com/office/drawing/2014/main" id="{64FA3046-043D-EF94-E648-8C346AAA0947}"/>
              </a:ext>
            </a:extLst>
          </p:cNvPr>
          <p:cNvGrpSpPr/>
          <p:nvPr/>
        </p:nvGrpSpPr>
        <p:grpSpPr>
          <a:xfrm>
            <a:off x="13446310" y="2517476"/>
            <a:ext cx="441701" cy="698083"/>
            <a:chOff x="5701141" y="1683634"/>
            <a:chExt cx="190145" cy="375192"/>
          </a:xfrm>
          <a:solidFill>
            <a:srgbClr val="FFC000"/>
          </a:solidFill>
        </p:grpSpPr>
        <p:sp>
          <p:nvSpPr>
            <p:cNvPr id="1043" name="Google Shape;1047;p73">
              <a:extLst>
                <a:ext uri="{FF2B5EF4-FFF2-40B4-BE49-F238E27FC236}">
                  <a16:creationId xmlns:a16="http://schemas.microsoft.com/office/drawing/2014/main" id="{1971B04D-BC5C-3673-3185-C42C3D515C53}"/>
                </a:ext>
              </a:extLst>
            </p:cNvPr>
            <p:cNvSpPr/>
            <p:nvPr/>
          </p:nvSpPr>
          <p:spPr>
            <a:xfrm>
              <a:off x="5701141" y="1683634"/>
              <a:ext cx="190145" cy="375192"/>
            </a:xfrm>
            <a:custGeom>
              <a:avLst/>
              <a:gdLst/>
              <a:ahLst/>
              <a:cxnLst/>
              <a:rect l="l" t="t" r="r" b="b"/>
              <a:pathLst>
                <a:path w="5408" h="10671" extrusionOk="0">
                  <a:moveTo>
                    <a:pt x="3873" y="982"/>
                  </a:moveTo>
                  <a:lnTo>
                    <a:pt x="3873" y="1482"/>
                  </a:lnTo>
                  <a:cubicBezTo>
                    <a:pt x="3480" y="1401"/>
                    <a:pt x="3083" y="1361"/>
                    <a:pt x="2686" y="1361"/>
                  </a:cubicBezTo>
                  <a:cubicBezTo>
                    <a:pt x="2289" y="1361"/>
                    <a:pt x="1892" y="1401"/>
                    <a:pt x="1500" y="1482"/>
                  </a:cubicBezTo>
                  <a:lnTo>
                    <a:pt x="1500" y="982"/>
                  </a:lnTo>
                  <a:close/>
                  <a:moveTo>
                    <a:pt x="2693" y="1674"/>
                  </a:moveTo>
                  <a:cubicBezTo>
                    <a:pt x="3132" y="1674"/>
                    <a:pt x="3569" y="1723"/>
                    <a:pt x="3998" y="1821"/>
                  </a:cubicBezTo>
                  <a:cubicBezTo>
                    <a:pt x="4051" y="1821"/>
                    <a:pt x="4105" y="1821"/>
                    <a:pt x="4140" y="1785"/>
                  </a:cubicBezTo>
                  <a:cubicBezTo>
                    <a:pt x="4176" y="1749"/>
                    <a:pt x="4194" y="1714"/>
                    <a:pt x="4194" y="1678"/>
                  </a:cubicBezTo>
                  <a:cubicBezTo>
                    <a:pt x="4497" y="1892"/>
                    <a:pt x="4693" y="2267"/>
                    <a:pt x="4693" y="2641"/>
                  </a:cubicBezTo>
                  <a:lnTo>
                    <a:pt x="4693" y="3444"/>
                  </a:lnTo>
                  <a:cubicBezTo>
                    <a:pt x="4693" y="3659"/>
                    <a:pt x="4533" y="3819"/>
                    <a:pt x="4337" y="3837"/>
                  </a:cubicBezTo>
                  <a:lnTo>
                    <a:pt x="4337" y="2766"/>
                  </a:lnTo>
                  <a:cubicBezTo>
                    <a:pt x="4337" y="2731"/>
                    <a:pt x="4337" y="2713"/>
                    <a:pt x="4319" y="2695"/>
                  </a:cubicBezTo>
                  <a:cubicBezTo>
                    <a:pt x="4304" y="2636"/>
                    <a:pt x="4252" y="2601"/>
                    <a:pt x="4205" y="2601"/>
                  </a:cubicBezTo>
                  <a:cubicBezTo>
                    <a:pt x="4195" y="2601"/>
                    <a:pt x="4185" y="2603"/>
                    <a:pt x="4176" y="2606"/>
                  </a:cubicBezTo>
                  <a:cubicBezTo>
                    <a:pt x="3819" y="2624"/>
                    <a:pt x="3534" y="2695"/>
                    <a:pt x="3284" y="2820"/>
                  </a:cubicBezTo>
                  <a:cubicBezTo>
                    <a:pt x="3093" y="2929"/>
                    <a:pt x="2871" y="2976"/>
                    <a:pt x="2641" y="2976"/>
                  </a:cubicBezTo>
                  <a:cubicBezTo>
                    <a:pt x="2571" y="2976"/>
                    <a:pt x="2499" y="2971"/>
                    <a:pt x="2427" y="2963"/>
                  </a:cubicBezTo>
                  <a:cubicBezTo>
                    <a:pt x="2106" y="2891"/>
                    <a:pt x="1732" y="2784"/>
                    <a:pt x="1268" y="2606"/>
                  </a:cubicBezTo>
                  <a:cubicBezTo>
                    <a:pt x="1255" y="2602"/>
                    <a:pt x="1240" y="2599"/>
                    <a:pt x="1225" y="2599"/>
                  </a:cubicBezTo>
                  <a:cubicBezTo>
                    <a:pt x="1175" y="2599"/>
                    <a:pt x="1116" y="2623"/>
                    <a:pt x="1089" y="2677"/>
                  </a:cubicBezTo>
                  <a:cubicBezTo>
                    <a:pt x="1071" y="2695"/>
                    <a:pt x="1071" y="2731"/>
                    <a:pt x="1071" y="2766"/>
                  </a:cubicBezTo>
                  <a:lnTo>
                    <a:pt x="1071" y="3855"/>
                  </a:lnTo>
                  <a:cubicBezTo>
                    <a:pt x="857" y="3837"/>
                    <a:pt x="679" y="3659"/>
                    <a:pt x="679" y="3427"/>
                  </a:cubicBezTo>
                  <a:lnTo>
                    <a:pt x="679" y="2641"/>
                  </a:lnTo>
                  <a:cubicBezTo>
                    <a:pt x="679" y="2267"/>
                    <a:pt x="875" y="1892"/>
                    <a:pt x="1196" y="1678"/>
                  </a:cubicBezTo>
                  <a:cubicBezTo>
                    <a:pt x="1196" y="1714"/>
                    <a:pt x="1214" y="1749"/>
                    <a:pt x="1250" y="1785"/>
                  </a:cubicBezTo>
                  <a:cubicBezTo>
                    <a:pt x="1285" y="1821"/>
                    <a:pt x="1339" y="1821"/>
                    <a:pt x="1375" y="1821"/>
                  </a:cubicBezTo>
                  <a:cubicBezTo>
                    <a:pt x="1812" y="1723"/>
                    <a:pt x="2253" y="1674"/>
                    <a:pt x="2693" y="1674"/>
                  </a:cubicBezTo>
                  <a:close/>
                  <a:moveTo>
                    <a:pt x="3177" y="5871"/>
                  </a:moveTo>
                  <a:lnTo>
                    <a:pt x="3230" y="6264"/>
                  </a:lnTo>
                  <a:cubicBezTo>
                    <a:pt x="3052" y="6388"/>
                    <a:pt x="2878" y="6451"/>
                    <a:pt x="2704" y="6451"/>
                  </a:cubicBezTo>
                  <a:cubicBezTo>
                    <a:pt x="2530" y="6451"/>
                    <a:pt x="2356" y="6388"/>
                    <a:pt x="2178" y="6264"/>
                  </a:cubicBezTo>
                  <a:lnTo>
                    <a:pt x="2231" y="5871"/>
                  </a:lnTo>
                  <a:cubicBezTo>
                    <a:pt x="2374" y="5907"/>
                    <a:pt x="2534" y="5942"/>
                    <a:pt x="2695" y="5942"/>
                  </a:cubicBezTo>
                  <a:cubicBezTo>
                    <a:pt x="2856" y="5942"/>
                    <a:pt x="3016" y="5907"/>
                    <a:pt x="3177" y="5871"/>
                  </a:cubicBezTo>
                  <a:close/>
                  <a:moveTo>
                    <a:pt x="3284" y="6603"/>
                  </a:moveTo>
                  <a:cubicBezTo>
                    <a:pt x="3355" y="6852"/>
                    <a:pt x="3534" y="7049"/>
                    <a:pt x="3766" y="7174"/>
                  </a:cubicBezTo>
                  <a:cubicBezTo>
                    <a:pt x="4176" y="7370"/>
                    <a:pt x="4497" y="7673"/>
                    <a:pt x="4729" y="8048"/>
                  </a:cubicBezTo>
                  <a:cubicBezTo>
                    <a:pt x="4961" y="8422"/>
                    <a:pt x="5086" y="8851"/>
                    <a:pt x="5086" y="9279"/>
                  </a:cubicBezTo>
                  <a:lnTo>
                    <a:pt x="5086" y="10135"/>
                  </a:lnTo>
                  <a:cubicBezTo>
                    <a:pt x="5086" y="10260"/>
                    <a:pt x="4979" y="10367"/>
                    <a:pt x="4854" y="10367"/>
                  </a:cubicBezTo>
                  <a:lnTo>
                    <a:pt x="3783" y="10367"/>
                  </a:lnTo>
                  <a:lnTo>
                    <a:pt x="3783" y="8405"/>
                  </a:lnTo>
                  <a:cubicBezTo>
                    <a:pt x="3783" y="8208"/>
                    <a:pt x="3659" y="8030"/>
                    <a:pt x="3462" y="7959"/>
                  </a:cubicBezTo>
                  <a:lnTo>
                    <a:pt x="2802" y="7709"/>
                  </a:lnTo>
                  <a:cubicBezTo>
                    <a:pt x="2731" y="7673"/>
                    <a:pt x="2695" y="7620"/>
                    <a:pt x="2695" y="7548"/>
                  </a:cubicBezTo>
                  <a:lnTo>
                    <a:pt x="2695" y="6763"/>
                  </a:lnTo>
                  <a:cubicBezTo>
                    <a:pt x="2891" y="6763"/>
                    <a:pt x="3088" y="6710"/>
                    <a:pt x="3284" y="6603"/>
                  </a:cubicBezTo>
                  <a:close/>
                  <a:moveTo>
                    <a:pt x="1767" y="1"/>
                  </a:moveTo>
                  <a:cubicBezTo>
                    <a:pt x="1446" y="1"/>
                    <a:pt x="1196" y="251"/>
                    <a:pt x="1196" y="572"/>
                  </a:cubicBezTo>
                  <a:lnTo>
                    <a:pt x="1196" y="1321"/>
                  </a:lnTo>
                  <a:cubicBezTo>
                    <a:pt x="697" y="1571"/>
                    <a:pt x="375" y="2088"/>
                    <a:pt x="375" y="2659"/>
                  </a:cubicBezTo>
                  <a:lnTo>
                    <a:pt x="375" y="3427"/>
                  </a:lnTo>
                  <a:cubicBezTo>
                    <a:pt x="375" y="3819"/>
                    <a:pt x="679" y="4140"/>
                    <a:pt x="1071" y="4176"/>
                  </a:cubicBezTo>
                  <a:lnTo>
                    <a:pt x="1071" y="4301"/>
                  </a:lnTo>
                  <a:cubicBezTo>
                    <a:pt x="1071" y="4925"/>
                    <a:pt x="1410" y="5478"/>
                    <a:pt x="1928" y="5746"/>
                  </a:cubicBezTo>
                  <a:lnTo>
                    <a:pt x="1839" y="6371"/>
                  </a:lnTo>
                  <a:cubicBezTo>
                    <a:pt x="1821" y="6603"/>
                    <a:pt x="1678" y="6799"/>
                    <a:pt x="1482" y="6888"/>
                  </a:cubicBezTo>
                  <a:cubicBezTo>
                    <a:pt x="1036" y="7102"/>
                    <a:pt x="661" y="7441"/>
                    <a:pt x="393" y="7869"/>
                  </a:cubicBezTo>
                  <a:cubicBezTo>
                    <a:pt x="144" y="8298"/>
                    <a:pt x="1" y="8779"/>
                    <a:pt x="1" y="9279"/>
                  </a:cubicBezTo>
                  <a:lnTo>
                    <a:pt x="1" y="10135"/>
                  </a:lnTo>
                  <a:cubicBezTo>
                    <a:pt x="1" y="10439"/>
                    <a:pt x="251" y="10671"/>
                    <a:pt x="554" y="10671"/>
                  </a:cubicBezTo>
                  <a:lnTo>
                    <a:pt x="822" y="10671"/>
                  </a:lnTo>
                  <a:cubicBezTo>
                    <a:pt x="893" y="10671"/>
                    <a:pt x="964" y="10635"/>
                    <a:pt x="982" y="10564"/>
                  </a:cubicBezTo>
                  <a:cubicBezTo>
                    <a:pt x="1000" y="10457"/>
                    <a:pt x="929" y="10367"/>
                    <a:pt x="822" y="10367"/>
                  </a:cubicBezTo>
                  <a:lnTo>
                    <a:pt x="536" y="10367"/>
                  </a:lnTo>
                  <a:cubicBezTo>
                    <a:pt x="393" y="10367"/>
                    <a:pt x="286" y="10260"/>
                    <a:pt x="286" y="10135"/>
                  </a:cubicBezTo>
                  <a:lnTo>
                    <a:pt x="286" y="9279"/>
                  </a:lnTo>
                  <a:cubicBezTo>
                    <a:pt x="286" y="8851"/>
                    <a:pt x="411" y="8422"/>
                    <a:pt x="643" y="8048"/>
                  </a:cubicBezTo>
                  <a:cubicBezTo>
                    <a:pt x="875" y="7673"/>
                    <a:pt x="1214" y="7370"/>
                    <a:pt x="1624" y="7174"/>
                  </a:cubicBezTo>
                  <a:cubicBezTo>
                    <a:pt x="1856" y="7049"/>
                    <a:pt x="2035" y="6852"/>
                    <a:pt x="2106" y="6603"/>
                  </a:cubicBezTo>
                  <a:cubicBezTo>
                    <a:pt x="2195" y="6656"/>
                    <a:pt x="2285" y="6692"/>
                    <a:pt x="2374" y="6727"/>
                  </a:cubicBezTo>
                  <a:lnTo>
                    <a:pt x="2374" y="7548"/>
                  </a:lnTo>
                  <a:cubicBezTo>
                    <a:pt x="2374" y="7744"/>
                    <a:pt x="2499" y="7923"/>
                    <a:pt x="2695" y="7994"/>
                  </a:cubicBezTo>
                  <a:lnTo>
                    <a:pt x="3355" y="8244"/>
                  </a:lnTo>
                  <a:cubicBezTo>
                    <a:pt x="3427" y="8280"/>
                    <a:pt x="3462" y="8333"/>
                    <a:pt x="3462" y="8422"/>
                  </a:cubicBezTo>
                  <a:lnTo>
                    <a:pt x="3462" y="10367"/>
                  </a:lnTo>
                  <a:lnTo>
                    <a:pt x="1464" y="10367"/>
                  </a:lnTo>
                  <a:cubicBezTo>
                    <a:pt x="1393" y="10367"/>
                    <a:pt x="1321" y="10421"/>
                    <a:pt x="1303" y="10510"/>
                  </a:cubicBezTo>
                  <a:cubicBezTo>
                    <a:pt x="1303" y="10599"/>
                    <a:pt x="1375" y="10671"/>
                    <a:pt x="1464" y="10671"/>
                  </a:cubicBezTo>
                  <a:lnTo>
                    <a:pt x="4854" y="10671"/>
                  </a:lnTo>
                  <a:cubicBezTo>
                    <a:pt x="5157" y="10671"/>
                    <a:pt x="5407" y="10439"/>
                    <a:pt x="5407" y="10135"/>
                  </a:cubicBezTo>
                  <a:lnTo>
                    <a:pt x="5407" y="9279"/>
                  </a:lnTo>
                  <a:cubicBezTo>
                    <a:pt x="5407" y="8779"/>
                    <a:pt x="5264" y="8298"/>
                    <a:pt x="4997" y="7869"/>
                  </a:cubicBezTo>
                  <a:cubicBezTo>
                    <a:pt x="4729" y="7441"/>
                    <a:pt x="4354" y="7102"/>
                    <a:pt x="3908" y="6888"/>
                  </a:cubicBezTo>
                  <a:cubicBezTo>
                    <a:pt x="3712" y="6799"/>
                    <a:pt x="3569" y="6603"/>
                    <a:pt x="3551" y="6371"/>
                  </a:cubicBezTo>
                  <a:lnTo>
                    <a:pt x="3462" y="5746"/>
                  </a:lnTo>
                  <a:cubicBezTo>
                    <a:pt x="3551" y="5710"/>
                    <a:pt x="3623" y="5657"/>
                    <a:pt x="3694" y="5603"/>
                  </a:cubicBezTo>
                  <a:cubicBezTo>
                    <a:pt x="3766" y="5550"/>
                    <a:pt x="3783" y="5478"/>
                    <a:pt x="3748" y="5407"/>
                  </a:cubicBezTo>
                  <a:cubicBezTo>
                    <a:pt x="3714" y="5351"/>
                    <a:pt x="3660" y="5323"/>
                    <a:pt x="3606" y="5323"/>
                  </a:cubicBezTo>
                  <a:cubicBezTo>
                    <a:pt x="3574" y="5323"/>
                    <a:pt x="3543" y="5333"/>
                    <a:pt x="3516" y="5354"/>
                  </a:cubicBezTo>
                  <a:cubicBezTo>
                    <a:pt x="3284" y="5532"/>
                    <a:pt x="2998" y="5639"/>
                    <a:pt x="2695" y="5639"/>
                  </a:cubicBezTo>
                  <a:cubicBezTo>
                    <a:pt x="1963" y="5639"/>
                    <a:pt x="1375" y="5032"/>
                    <a:pt x="1375" y="4301"/>
                  </a:cubicBezTo>
                  <a:lnTo>
                    <a:pt x="1375" y="2980"/>
                  </a:lnTo>
                  <a:cubicBezTo>
                    <a:pt x="1749" y="3123"/>
                    <a:pt x="2071" y="3212"/>
                    <a:pt x="2374" y="3266"/>
                  </a:cubicBezTo>
                  <a:cubicBezTo>
                    <a:pt x="2463" y="3279"/>
                    <a:pt x="2553" y="3286"/>
                    <a:pt x="2644" y="3286"/>
                  </a:cubicBezTo>
                  <a:cubicBezTo>
                    <a:pt x="2915" y="3286"/>
                    <a:pt x="3186" y="3226"/>
                    <a:pt x="3427" y="3105"/>
                  </a:cubicBezTo>
                  <a:cubicBezTo>
                    <a:pt x="3605" y="3016"/>
                    <a:pt x="3801" y="2963"/>
                    <a:pt x="4033" y="2927"/>
                  </a:cubicBezTo>
                  <a:lnTo>
                    <a:pt x="4033" y="4301"/>
                  </a:lnTo>
                  <a:cubicBezTo>
                    <a:pt x="4033" y="4515"/>
                    <a:pt x="3980" y="4711"/>
                    <a:pt x="3873" y="4907"/>
                  </a:cubicBezTo>
                  <a:cubicBezTo>
                    <a:pt x="3837" y="4979"/>
                    <a:pt x="3855" y="5068"/>
                    <a:pt x="3926" y="5122"/>
                  </a:cubicBezTo>
                  <a:cubicBezTo>
                    <a:pt x="3949" y="5139"/>
                    <a:pt x="3976" y="5147"/>
                    <a:pt x="4003" y="5147"/>
                  </a:cubicBezTo>
                  <a:cubicBezTo>
                    <a:pt x="4061" y="5147"/>
                    <a:pt x="4122" y="5111"/>
                    <a:pt x="4158" y="5050"/>
                  </a:cubicBezTo>
                  <a:cubicBezTo>
                    <a:pt x="4283" y="4818"/>
                    <a:pt x="4337" y="4568"/>
                    <a:pt x="4337" y="4301"/>
                  </a:cubicBezTo>
                  <a:lnTo>
                    <a:pt x="4337" y="4176"/>
                  </a:lnTo>
                  <a:cubicBezTo>
                    <a:pt x="4729" y="4140"/>
                    <a:pt x="5032" y="3819"/>
                    <a:pt x="5032" y="3427"/>
                  </a:cubicBezTo>
                  <a:lnTo>
                    <a:pt x="5032" y="2659"/>
                  </a:lnTo>
                  <a:cubicBezTo>
                    <a:pt x="5032" y="2088"/>
                    <a:pt x="4711" y="1571"/>
                    <a:pt x="4212" y="1321"/>
                  </a:cubicBezTo>
                  <a:lnTo>
                    <a:pt x="4212" y="572"/>
                  </a:lnTo>
                  <a:cubicBezTo>
                    <a:pt x="4212" y="251"/>
                    <a:pt x="3944" y="1"/>
                    <a:pt x="3623" y="1"/>
                  </a:cubicBezTo>
                  <a:lnTo>
                    <a:pt x="3034" y="1"/>
                  </a:lnTo>
                  <a:cubicBezTo>
                    <a:pt x="2945" y="1"/>
                    <a:pt x="2873" y="54"/>
                    <a:pt x="2873" y="126"/>
                  </a:cubicBezTo>
                  <a:cubicBezTo>
                    <a:pt x="2856" y="233"/>
                    <a:pt x="2927" y="304"/>
                    <a:pt x="3016" y="304"/>
                  </a:cubicBezTo>
                  <a:lnTo>
                    <a:pt x="3694" y="304"/>
                  </a:lnTo>
                  <a:cubicBezTo>
                    <a:pt x="3801" y="304"/>
                    <a:pt x="3873" y="393"/>
                    <a:pt x="3873" y="483"/>
                  </a:cubicBezTo>
                  <a:lnTo>
                    <a:pt x="3873" y="661"/>
                  </a:lnTo>
                  <a:lnTo>
                    <a:pt x="1500" y="661"/>
                  </a:lnTo>
                  <a:lnTo>
                    <a:pt x="1500" y="483"/>
                  </a:lnTo>
                  <a:cubicBezTo>
                    <a:pt x="1500" y="393"/>
                    <a:pt x="1589" y="304"/>
                    <a:pt x="1678" y="304"/>
                  </a:cubicBezTo>
                  <a:lnTo>
                    <a:pt x="2374" y="304"/>
                  </a:lnTo>
                  <a:cubicBezTo>
                    <a:pt x="2463" y="304"/>
                    <a:pt x="2534" y="251"/>
                    <a:pt x="2534" y="161"/>
                  </a:cubicBezTo>
                  <a:cubicBezTo>
                    <a:pt x="2552" y="72"/>
                    <a:pt x="2481" y="1"/>
                    <a:pt x="237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4" name="Google Shape;1048;p73">
              <a:extLst>
                <a:ext uri="{FF2B5EF4-FFF2-40B4-BE49-F238E27FC236}">
                  <a16:creationId xmlns:a16="http://schemas.microsoft.com/office/drawing/2014/main" id="{B2E28107-ED07-C0A4-EC90-559452A3F39C}"/>
                </a:ext>
              </a:extLst>
            </p:cNvPr>
            <p:cNvSpPr/>
            <p:nvPr/>
          </p:nvSpPr>
          <p:spPr>
            <a:xfrm>
              <a:off x="5763902" y="1812179"/>
              <a:ext cx="21975" cy="12025"/>
            </a:xfrm>
            <a:custGeom>
              <a:avLst/>
              <a:gdLst/>
              <a:ahLst/>
              <a:cxnLst/>
              <a:rect l="l" t="t" r="r" b="b"/>
              <a:pathLst>
                <a:path w="625" h="342" extrusionOk="0">
                  <a:moveTo>
                    <a:pt x="304" y="0"/>
                  </a:moveTo>
                  <a:cubicBezTo>
                    <a:pt x="240" y="0"/>
                    <a:pt x="173" y="13"/>
                    <a:pt x="107" y="38"/>
                  </a:cubicBezTo>
                  <a:cubicBezTo>
                    <a:pt x="18" y="74"/>
                    <a:pt x="0" y="181"/>
                    <a:pt x="36" y="252"/>
                  </a:cubicBezTo>
                  <a:cubicBezTo>
                    <a:pt x="54" y="306"/>
                    <a:pt x="107" y="342"/>
                    <a:pt x="178" y="342"/>
                  </a:cubicBezTo>
                  <a:cubicBezTo>
                    <a:pt x="196" y="342"/>
                    <a:pt x="214" y="342"/>
                    <a:pt x="232" y="324"/>
                  </a:cubicBezTo>
                  <a:cubicBezTo>
                    <a:pt x="262" y="309"/>
                    <a:pt x="286" y="303"/>
                    <a:pt x="306" y="303"/>
                  </a:cubicBezTo>
                  <a:cubicBezTo>
                    <a:pt x="334" y="303"/>
                    <a:pt x="354" y="313"/>
                    <a:pt x="375" y="324"/>
                  </a:cubicBezTo>
                  <a:cubicBezTo>
                    <a:pt x="399" y="336"/>
                    <a:pt x="426" y="342"/>
                    <a:pt x="454" y="342"/>
                  </a:cubicBezTo>
                  <a:cubicBezTo>
                    <a:pt x="510" y="342"/>
                    <a:pt x="565" y="318"/>
                    <a:pt x="589" y="270"/>
                  </a:cubicBezTo>
                  <a:cubicBezTo>
                    <a:pt x="625" y="181"/>
                    <a:pt x="607" y="92"/>
                    <a:pt x="517" y="56"/>
                  </a:cubicBezTo>
                  <a:cubicBezTo>
                    <a:pt x="451" y="18"/>
                    <a:pt x="378" y="0"/>
                    <a:pt x="304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5" name="Google Shape;1049;p73">
              <a:extLst>
                <a:ext uri="{FF2B5EF4-FFF2-40B4-BE49-F238E27FC236}">
                  <a16:creationId xmlns:a16="http://schemas.microsoft.com/office/drawing/2014/main" id="{A1B5C2DE-31A8-9495-C866-1C633D166112}"/>
                </a:ext>
              </a:extLst>
            </p:cNvPr>
            <p:cNvSpPr/>
            <p:nvPr/>
          </p:nvSpPr>
          <p:spPr>
            <a:xfrm>
              <a:off x="5805918" y="1812179"/>
              <a:ext cx="22608" cy="12025"/>
            </a:xfrm>
            <a:custGeom>
              <a:avLst/>
              <a:gdLst/>
              <a:ahLst/>
              <a:cxnLst/>
              <a:rect l="l" t="t" r="r" b="b"/>
              <a:pathLst>
                <a:path w="643" h="342" extrusionOk="0">
                  <a:moveTo>
                    <a:pt x="322" y="0"/>
                  </a:moveTo>
                  <a:cubicBezTo>
                    <a:pt x="258" y="0"/>
                    <a:pt x="192" y="13"/>
                    <a:pt x="125" y="38"/>
                  </a:cubicBezTo>
                  <a:cubicBezTo>
                    <a:pt x="36" y="74"/>
                    <a:pt x="1" y="181"/>
                    <a:pt x="36" y="252"/>
                  </a:cubicBezTo>
                  <a:cubicBezTo>
                    <a:pt x="72" y="306"/>
                    <a:pt x="125" y="342"/>
                    <a:pt x="179" y="342"/>
                  </a:cubicBezTo>
                  <a:cubicBezTo>
                    <a:pt x="215" y="342"/>
                    <a:pt x="232" y="342"/>
                    <a:pt x="250" y="324"/>
                  </a:cubicBezTo>
                  <a:cubicBezTo>
                    <a:pt x="280" y="309"/>
                    <a:pt x="304" y="303"/>
                    <a:pt x="324" y="303"/>
                  </a:cubicBezTo>
                  <a:cubicBezTo>
                    <a:pt x="352" y="303"/>
                    <a:pt x="372" y="313"/>
                    <a:pt x="393" y="324"/>
                  </a:cubicBezTo>
                  <a:cubicBezTo>
                    <a:pt x="417" y="336"/>
                    <a:pt x="443" y="342"/>
                    <a:pt x="468" y="342"/>
                  </a:cubicBezTo>
                  <a:cubicBezTo>
                    <a:pt x="520" y="342"/>
                    <a:pt x="571" y="318"/>
                    <a:pt x="607" y="270"/>
                  </a:cubicBezTo>
                  <a:cubicBezTo>
                    <a:pt x="643" y="181"/>
                    <a:pt x="625" y="92"/>
                    <a:pt x="536" y="56"/>
                  </a:cubicBezTo>
                  <a:cubicBezTo>
                    <a:pt x="469" y="18"/>
                    <a:pt x="397" y="0"/>
                    <a:pt x="322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6" name="Google Shape;1050;p73">
              <a:extLst>
                <a:ext uri="{FF2B5EF4-FFF2-40B4-BE49-F238E27FC236}">
                  <a16:creationId xmlns:a16="http://schemas.microsoft.com/office/drawing/2014/main" id="{C8FC2210-111A-FC99-9102-F39892D09983}"/>
                </a:ext>
              </a:extLst>
            </p:cNvPr>
            <p:cNvSpPr/>
            <p:nvPr/>
          </p:nvSpPr>
          <p:spPr>
            <a:xfrm>
              <a:off x="5771426" y="1845405"/>
              <a:ext cx="49576" cy="19584"/>
            </a:xfrm>
            <a:custGeom>
              <a:avLst/>
              <a:gdLst/>
              <a:ahLst/>
              <a:cxnLst/>
              <a:rect l="l" t="t" r="r" b="b"/>
              <a:pathLst>
                <a:path w="1410" h="557" extrusionOk="0">
                  <a:moveTo>
                    <a:pt x="162" y="1"/>
                  </a:moveTo>
                  <a:cubicBezTo>
                    <a:pt x="121" y="1"/>
                    <a:pt x="82" y="18"/>
                    <a:pt x="54" y="57"/>
                  </a:cubicBezTo>
                  <a:cubicBezTo>
                    <a:pt x="0" y="128"/>
                    <a:pt x="0" y="217"/>
                    <a:pt x="72" y="271"/>
                  </a:cubicBezTo>
                  <a:cubicBezTo>
                    <a:pt x="268" y="467"/>
                    <a:pt x="482" y="556"/>
                    <a:pt x="696" y="556"/>
                  </a:cubicBezTo>
                  <a:cubicBezTo>
                    <a:pt x="910" y="556"/>
                    <a:pt x="1124" y="467"/>
                    <a:pt x="1338" y="271"/>
                  </a:cubicBezTo>
                  <a:cubicBezTo>
                    <a:pt x="1410" y="217"/>
                    <a:pt x="1410" y="128"/>
                    <a:pt x="1356" y="57"/>
                  </a:cubicBezTo>
                  <a:cubicBezTo>
                    <a:pt x="1328" y="18"/>
                    <a:pt x="1283" y="1"/>
                    <a:pt x="1241" y="1"/>
                  </a:cubicBezTo>
                  <a:cubicBezTo>
                    <a:pt x="1203" y="1"/>
                    <a:pt x="1167" y="14"/>
                    <a:pt x="1142" y="39"/>
                  </a:cubicBezTo>
                  <a:cubicBezTo>
                    <a:pt x="990" y="173"/>
                    <a:pt x="848" y="240"/>
                    <a:pt x="705" y="240"/>
                  </a:cubicBezTo>
                  <a:cubicBezTo>
                    <a:pt x="562" y="240"/>
                    <a:pt x="419" y="173"/>
                    <a:pt x="268" y="39"/>
                  </a:cubicBezTo>
                  <a:cubicBezTo>
                    <a:pt x="235" y="14"/>
                    <a:pt x="198" y="1"/>
                    <a:pt x="162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7" name="Google Shape;1051;p73">
              <a:extLst>
                <a:ext uri="{FF2B5EF4-FFF2-40B4-BE49-F238E27FC236}">
                  <a16:creationId xmlns:a16="http://schemas.microsoft.com/office/drawing/2014/main" id="{F5374A94-4B84-24CD-939E-062C196939E5}"/>
                </a:ext>
              </a:extLst>
            </p:cNvPr>
            <p:cNvSpPr/>
            <p:nvPr/>
          </p:nvSpPr>
          <p:spPr>
            <a:xfrm>
              <a:off x="5801523" y="1978486"/>
              <a:ext cx="16349" cy="10724"/>
            </a:xfrm>
            <a:custGeom>
              <a:avLst/>
              <a:gdLst/>
              <a:ahLst/>
              <a:cxnLst/>
              <a:rect l="l" t="t" r="r" b="b"/>
              <a:pathLst>
                <a:path w="465" h="305" extrusionOk="0">
                  <a:moveTo>
                    <a:pt x="179" y="1"/>
                  </a:moveTo>
                  <a:cubicBezTo>
                    <a:pt x="108" y="1"/>
                    <a:pt x="18" y="54"/>
                    <a:pt x="18" y="126"/>
                  </a:cubicBezTo>
                  <a:cubicBezTo>
                    <a:pt x="1" y="233"/>
                    <a:pt x="72" y="304"/>
                    <a:pt x="179" y="304"/>
                  </a:cubicBezTo>
                  <a:lnTo>
                    <a:pt x="304" y="304"/>
                  </a:lnTo>
                  <a:cubicBezTo>
                    <a:pt x="375" y="304"/>
                    <a:pt x="447" y="251"/>
                    <a:pt x="465" y="179"/>
                  </a:cubicBezTo>
                  <a:cubicBezTo>
                    <a:pt x="465" y="72"/>
                    <a:pt x="393" y="1"/>
                    <a:pt x="30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8" name="Google Shape;1052;p73">
              <a:extLst>
                <a:ext uri="{FF2B5EF4-FFF2-40B4-BE49-F238E27FC236}">
                  <a16:creationId xmlns:a16="http://schemas.microsoft.com/office/drawing/2014/main" id="{AE63CC82-779B-C362-1B7E-B0A7866B557A}"/>
                </a:ext>
              </a:extLst>
            </p:cNvPr>
            <p:cNvSpPr/>
            <p:nvPr/>
          </p:nvSpPr>
          <p:spPr>
            <a:xfrm>
              <a:off x="5801523" y="2001691"/>
              <a:ext cx="16349" cy="11357"/>
            </a:xfrm>
            <a:custGeom>
              <a:avLst/>
              <a:gdLst/>
              <a:ahLst/>
              <a:cxnLst/>
              <a:rect l="l" t="t" r="r" b="b"/>
              <a:pathLst>
                <a:path w="465" h="323" extrusionOk="0">
                  <a:moveTo>
                    <a:pt x="179" y="1"/>
                  </a:moveTo>
                  <a:cubicBezTo>
                    <a:pt x="108" y="1"/>
                    <a:pt x="18" y="55"/>
                    <a:pt x="18" y="144"/>
                  </a:cubicBezTo>
                  <a:cubicBezTo>
                    <a:pt x="1" y="233"/>
                    <a:pt x="72" y="322"/>
                    <a:pt x="179" y="322"/>
                  </a:cubicBezTo>
                  <a:lnTo>
                    <a:pt x="304" y="322"/>
                  </a:lnTo>
                  <a:cubicBezTo>
                    <a:pt x="375" y="322"/>
                    <a:pt x="447" y="269"/>
                    <a:pt x="465" y="179"/>
                  </a:cubicBezTo>
                  <a:cubicBezTo>
                    <a:pt x="465" y="90"/>
                    <a:pt x="393" y="1"/>
                    <a:pt x="30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49" name="Google Shape;1053;p73">
              <a:extLst>
                <a:ext uri="{FF2B5EF4-FFF2-40B4-BE49-F238E27FC236}">
                  <a16:creationId xmlns:a16="http://schemas.microsoft.com/office/drawing/2014/main" id="{09706712-E74F-66F1-1372-F601C1D17B93}"/>
                </a:ext>
              </a:extLst>
            </p:cNvPr>
            <p:cNvSpPr/>
            <p:nvPr/>
          </p:nvSpPr>
          <p:spPr>
            <a:xfrm>
              <a:off x="5801523" y="2026163"/>
              <a:ext cx="16349" cy="10724"/>
            </a:xfrm>
            <a:custGeom>
              <a:avLst/>
              <a:gdLst/>
              <a:ahLst/>
              <a:cxnLst/>
              <a:rect l="l" t="t" r="r" b="b"/>
              <a:pathLst>
                <a:path w="465" h="305" extrusionOk="0">
                  <a:moveTo>
                    <a:pt x="179" y="1"/>
                  </a:moveTo>
                  <a:cubicBezTo>
                    <a:pt x="108" y="1"/>
                    <a:pt x="18" y="54"/>
                    <a:pt x="18" y="126"/>
                  </a:cubicBezTo>
                  <a:cubicBezTo>
                    <a:pt x="1" y="233"/>
                    <a:pt x="72" y="304"/>
                    <a:pt x="179" y="304"/>
                  </a:cubicBezTo>
                  <a:lnTo>
                    <a:pt x="304" y="304"/>
                  </a:lnTo>
                  <a:cubicBezTo>
                    <a:pt x="375" y="304"/>
                    <a:pt x="447" y="251"/>
                    <a:pt x="465" y="179"/>
                  </a:cubicBezTo>
                  <a:cubicBezTo>
                    <a:pt x="465" y="72"/>
                    <a:pt x="393" y="1"/>
                    <a:pt x="30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0" name="Google Shape;1054;p73">
              <a:extLst>
                <a:ext uri="{FF2B5EF4-FFF2-40B4-BE49-F238E27FC236}">
                  <a16:creationId xmlns:a16="http://schemas.microsoft.com/office/drawing/2014/main" id="{11C3F19D-AC5E-1F3A-55A1-DBFCDE454A55}"/>
                </a:ext>
              </a:extLst>
            </p:cNvPr>
            <p:cNvSpPr/>
            <p:nvPr/>
          </p:nvSpPr>
          <p:spPr>
            <a:xfrm>
              <a:off x="5780181" y="1978486"/>
              <a:ext cx="16349" cy="10724"/>
            </a:xfrm>
            <a:custGeom>
              <a:avLst/>
              <a:gdLst/>
              <a:ahLst/>
              <a:cxnLst/>
              <a:rect l="l" t="t" r="r" b="b"/>
              <a:pathLst>
                <a:path w="465" h="305" extrusionOk="0">
                  <a:moveTo>
                    <a:pt x="162" y="1"/>
                  </a:moveTo>
                  <a:cubicBezTo>
                    <a:pt x="90" y="1"/>
                    <a:pt x="19" y="54"/>
                    <a:pt x="1" y="126"/>
                  </a:cubicBezTo>
                  <a:cubicBezTo>
                    <a:pt x="1" y="233"/>
                    <a:pt x="72" y="304"/>
                    <a:pt x="162" y="304"/>
                  </a:cubicBezTo>
                  <a:lnTo>
                    <a:pt x="286" y="304"/>
                  </a:lnTo>
                  <a:cubicBezTo>
                    <a:pt x="358" y="304"/>
                    <a:pt x="429" y="251"/>
                    <a:pt x="447" y="179"/>
                  </a:cubicBezTo>
                  <a:cubicBezTo>
                    <a:pt x="465" y="72"/>
                    <a:pt x="376" y="1"/>
                    <a:pt x="28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1" name="Google Shape;1055;p73">
              <a:extLst>
                <a:ext uri="{FF2B5EF4-FFF2-40B4-BE49-F238E27FC236}">
                  <a16:creationId xmlns:a16="http://schemas.microsoft.com/office/drawing/2014/main" id="{A87AA743-C018-87DC-14E3-B6845AFC8158}"/>
                </a:ext>
              </a:extLst>
            </p:cNvPr>
            <p:cNvSpPr/>
            <p:nvPr/>
          </p:nvSpPr>
          <p:spPr>
            <a:xfrm>
              <a:off x="5780181" y="2001691"/>
              <a:ext cx="16349" cy="11357"/>
            </a:xfrm>
            <a:custGeom>
              <a:avLst/>
              <a:gdLst/>
              <a:ahLst/>
              <a:cxnLst/>
              <a:rect l="l" t="t" r="r" b="b"/>
              <a:pathLst>
                <a:path w="465" h="323" extrusionOk="0">
                  <a:moveTo>
                    <a:pt x="162" y="1"/>
                  </a:moveTo>
                  <a:cubicBezTo>
                    <a:pt x="90" y="1"/>
                    <a:pt x="19" y="55"/>
                    <a:pt x="1" y="144"/>
                  </a:cubicBezTo>
                  <a:cubicBezTo>
                    <a:pt x="1" y="233"/>
                    <a:pt x="72" y="322"/>
                    <a:pt x="162" y="322"/>
                  </a:cubicBezTo>
                  <a:lnTo>
                    <a:pt x="286" y="322"/>
                  </a:lnTo>
                  <a:cubicBezTo>
                    <a:pt x="358" y="322"/>
                    <a:pt x="429" y="269"/>
                    <a:pt x="447" y="179"/>
                  </a:cubicBezTo>
                  <a:cubicBezTo>
                    <a:pt x="465" y="90"/>
                    <a:pt x="376" y="1"/>
                    <a:pt x="28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2" name="Google Shape;1056;p73">
              <a:extLst>
                <a:ext uri="{FF2B5EF4-FFF2-40B4-BE49-F238E27FC236}">
                  <a16:creationId xmlns:a16="http://schemas.microsoft.com/office/drawing/2014/main" id="{B94DD689-3F26-4E14-D570-692B5DA2FD7F}"/>
                </a:ext>
              </a:extLst>
            </p:cNvPr>
            <p:cNvSpPr/>
            <p:nvPr/>
          </p:nvSpPr>
          <p:spPr>
            <a:xfrm>
              <a:off x="5780181" y="2026163"/>
              <a:ext cx="16349" cy="10724"/>
            </a:xfrm>
            <a:custGeom>
              <a:avLst/>
              <a:gdLst/>
              <a:ahLst/>
              <a:cxnLst/>
              <a:rect l="l" t="t" r="r" b="b"/>
              <a:pathLst>
                <a:path w="465" h="305" extrusionOk="0">
                  <a:moveTo>
                    <a:pt x="162" y="1"/>
                  </a:moveTo>
                  <a:cubicBezTo>
                    <a:pt x="90" y="1"/>
                    <a:pt x="19" y="54"/>
                    <a:pt x="1" y="126"/>
                  </a:cubicBezTo>
                  <a:cubicBezTo>
                    <a:pt x="1" y="233"/>
                    <a:pt x="72" y="304"/>
                    <a:pt x="162" y="304"/>
                  </a:cubicBezTo>
                  <a:lnTo>
                    <a:pt x="286" y="304"/>
                  </a:lnTo>
                  <a:cubicBezTo>
                    <a:pt x="358" y="304"/>
                    <a:pt x="429" y="251"/>
                    <a:pt x="447" y="179"/>
                  </a:cubicBezTo>
                  <a:cubicBezTo>
                    <a:pt x="465" y="72"/>
                    <a:pt x="376" y="1"/>
                    <a:pt x="28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3" name="Google Shape;1057;p73">
              <a:extLst>
                <a:ext uri="{FF2B5EF4-FFF2-40B4-BE49-F238E27FC236}">
                  <a16:creationId xmlns:a16="http://schemas.microsoft.com/office/drawing/2014/main" id="{B30701D0-F86D-EE8F-5FE8-16279E302968}"/>
                </a:ext>
              </a:extLst>
            </p:cNvPr>
            <p:cNvSpPr/>
            <p:nvPr/>
          </p:nvSpPr>
          <p:spPr>
            <a:xfrm>
              <a:off x="5837914" y="1975990"/>
              <a:ext cx="28269" cy="11322"/>
            </a:xfrm>
            <a:custGeom>
              <a:avLst/>
              <a:gdLst/>
              <a:ahLst/>
              <a:cxnLst/>
              <a:rect l="l" t="t" r="r" b="b"/>
              <a:pathLst>
                <a:path w="804" h="322" extrusionOk="0">
                  <a:moveTo>
                    <a:pt x="179" y="0"/>
                  </a:moveTo>
                  <a:cubicBezTo>
                    <a:pt x="108" y="0"/>
                    <a:pt x="36" y="54"/>
                    <a:pt x="18" y="143"/>
                  </a:cubicBezTo>
                  <a:cubicBezTo>
                    <a:pt x="0" y="232"/>
                    <a:pt x="90" y="322"/>
                    <a:pt x="179" y="322"/>
                  </a:cubicBezTo>
                  <a:lnTo>
                    <a:pt x="625" y="322"/>
                  </a:lnTo>
                  <a:cubicBezTo>
                    <a:pt x="714" y="322"/>
                    <a:pt x="786" y="268"/>
                    <a:pt x="786" y="179"/>
                  </a:cubicBezTo>
                  <a:cubicBezTo>
                    <a:pt x="803" y="90"/>
                    <a:pt x="732" y="0"/>
                    <a:pt x="643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</p:grpSp>
      <p:grpSp>
        <p:nvGrpSpPr>
          <p:cNvPr id="1054" name="Google Shape;877;p73">
            <a:extLst>
              <a:ext uri="{FF2B5EF4-FFF2-40B4-BE49-F238E27FC236}">
                <a16:creationId xmlns:a16="http://schemas.microsoft.com/office/drawing/2014/main" id="{A0E12854-150E-8425-7E7C-564F5EE06969}"/>
              </a:ext>
            </a:extLst>
          </p:cNvPr>
          <p:cNvGrpSpPr/>
          <p:nvPr/>
        </p:nvGrpSpPr>
        <p:grpSpPr>
          <a:xfrm>
            <a:off x="9542504" y="2542465"/>
            <a:ext cx="942852" cy="630256"/>
            <a:chOff x="714996" y="1738835"/>
            <a:chExt cx="375825" cy="264790"/>
          </a:xfrm>
          <a:solidFill>
            <a:srgbClr val="FFC000"/>
          </a:solidFill>
        </p:grpSpPr>
        <p:sp>
          <p:nvSpPr>
            <p:cNvPr id="1055" name="Google Shape;878;p73">
              <a:extLst>
                <a:ext uri="{FF2B5EF4-FFF2-40B4-BE49-F238E27FC236}">
                  <a16:creationId xmlns:a16="http://schemas.microsoft.com/office/drawing/2014/main" id="{7686E822-D8FB-9FA6-8C10-68A33FD009D9}"/>
                </a:ext>
              </a:extLst>
            </p:cNvPr>
            <p:cNvSpPr/>
            <p:nvPr/>
          </p:nvSpPr>
          <p:spPr>
            <a:xfrm>
              <a:off x="1019868" y="1838584"/>
              <a:ext cx="30800" cy="65292"/>
            </a:xfrm>
            <a:custGeom>
              <a:avLst/>
              <a:gdLst/>
              <a:ahLst/>
              <a:cxnLst/>
              <a:rect l="l" t="t" r="r" b="b"/>
              <a:pathLst>
                <a:path w="876" h="1857" extrusionOk="0">
                  <a:moveTo>
                    <a:pt x="162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1714"/>
                  </a:lnTo>
                  <a:cubicBezTo>
                    <a:pt x="1" y="1785"/>
                    <a:pt x="72" y="1839"/>
                    <a:pt x="144" y="1857"/>
                  </a:cubicBezTo>
                  <a:lnTo>
                    <a:pt x="697" y="1857"/>
                  </a:lnTo>
                  <a:cubicBezTo>
                    <a:pt x="786" y="1857"/>
                    <a:pt x="857" y="1803"/>
                    <a:pt x="857" y="1732"/>
                  </a:cubicBezTo>
                  <a:cubicBezTo>
                    <a:pt x="875" y="1625"/>
                    <a:pt x="804" y="1553"/>
                    <a:pt x="715" y="1553"/>
                  </a:cubicBezTo>
                  <a:lnTo>
                    <a:pt x="322" y="1553"/>
                  </a:lnTo>
                  <a:lnTo>
                    <a:pt x="322" y="161"/>
                  </a:lnTo>
                  <a:cubicBezTo>
                    <a:pt x="322" y="72"/>
                    <a:pt x="251" y="1"/>
                    <a:pt x="162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6" name="Google Shape;879;p73">
              <a:extLst>
                <a:ext uri="{FF2B5EF4-FFF2-40B4-BE49-F238E27FC236}">
                  <a16:creationId xmlns:a16="http://schemas.microsoft.com/office/drawing/2014/main" id="{B2FC278D-1339-7637-82B8-8BEA8BD24A8F}"/>
                </a:ext>
              </a:extLst>
            </p:cNvPr>
            <p:cNvSpPr/>
            <p:nvPr/>
          </p:nvSpPr>
          <p:spPr>
            <a:xfrm>
              <a:off x="792172" y="1838584"/>
              <a:ext cx="48310" cy="65925"/>
            </a:xfrm>
            <a:custGeom>
              <a:avLst/>
              <a:gdLst/>
              <a:ahLst/>
              <a:cxnLst/>
              <a:rect l="l" t="t" r="r" b="b"/>
              <a:pathLst>
                <a:path w="1374" h="1875" extrusionOk="0">
                  <a:moveTo>
                    <a:pt x="178" y="1"/>
                  </a:moveTo>
                  <a:cubicBezTo>
                    <a:pt x="71" y="1"/>
                    <a:pt x="0" y="72"/>
                    <a:pt x="0" y="161"/>
                  </a:cubicBezTo>
                  <a:lnTo>
                    <a:pt x="0" y="1714"/>
                  </a:lnTo>
                  <a:cubicBezTo>
                    <a:pt x="0" y="1785"/>
                    <a:pt x="54" y="1857"/>
                    <a:pt x="125" y="1874"/>
                  </a:cubicBezTo>
                  <a:cubicBezTo>
                    <a:pt x="232" y="1874"/>
                    <a:pt x="303" y="1803"/>
                    <a:pt x="303" y="1714"/>
                  </a:cubicBezTo>
                  <a:lnTo>
                    <a:pt x="303" y="1071"/>
                  </a:lnTo>
                  <a:lnTo>
                    <a:pt x="1053" y="1071"/>
                  </a:lnTo>
                  <a:lnTo>
                    <a:pt x="1053" y="1714"/>
                  </a:lnTo>
                  <a:cubicBezTo>
                    <a:pt x="1053" y="1785"/>
                    <a:pt x="1124" y="1857"/>
                    <a:pt x="1196" y="1874"/>
                  </a:cubicBezTo>
                  <a:cubicBezTo>
                    <a:pt x="1285" y="1874"/>
                    <a:pt x="1374" y="1803"/>
                    <a:pt x="1374" y="1714"/>
                  </a:cubicBezTo>
                  <a:lnTo>
                    <a:pt x="1374" y="161"/>
                  </a:lnTo>
                  <a:cubicBezTo>
                    <a:pt x="1374" y="90"/>
                    <a:pt x="1320" y="19"/>
                    <a:pt x="1231" y="1"/>
                  </a:cubicBezTo>
                  <a:cubicBezTo>
                    <a:pt x="1142" y="1"/>
                    <a:pt x="1053" y="72"/>
                    <a:pt x="1053" y="161"/>
                  </a:cubicBezTo>
                  <a:lnTo>
                    <a:pt x="1053" y="750"/>
                  </a:lnTo>
                  <a:lnTo>
                    <a:pt x="303" y="750"/>
                  </a:lnTo>
                  <a:lnTo>
                    <a:pt x="303" y="161"/>
                  </a:lnTo>
                  <a:cubicBezTo>
                    <a:pt x="303" y="90"/>
                    <a:pt x="250" y="19"/>
                    <a:pt x="17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7" name="Google Shape;880;p73">
              <a:extLst>
                <a:ext uri="{FF2B5EF4-FFF2-40B4-BE49-F238E27FC236}">
                  <a16:creationId xmlns:a16="http://schemas.microsoft.com/office/drawing/2014/main" id="{CE95475F-E385-AE9E-0AD8-3356DFA211F8}"/>
                </a:ext>
              </a:extLst>
            </p:cNvPr>
            <p:cNvSpPr/>
            <p:nvPr/>
          </p:nvSpPr>
          <p:spPr>
            <a:xfrm>
              <a:off x="974723" y="1838584"/>
              <a:ext cx="33894" cy="65292"/>
            </a:xfrm>
            <a:custGeom>
              <a:avLst/>
              <a:gdLst/>
              <a:ahLst/>
              <a:cxnLst/>
              <a:rect l="l" t="t" r="r" b="b"/>
              <a:pathLst>
                <a:path w="964" h="1857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696"/>
                  </a:lnTo>
                  <a:cubicBezTo>
                    <a:pt x="0" y="1785"/>
                    <a:pt x="72" y="1857"/>
                    <a:pt x="161" y="1857"/>
                  </a:cubicBezTo>
                  <a:lnTo>
                    <a:pt x="803" y="1857"/>
                  </a:lnTo>
                  <a:cubicBezTo>
                    <a:pt x="875" y="1857"/>
                    <a:pt x="946" y="1803"/>
                    <a:pt x="964" y="1732"/>
                  </a:cubicBezTo>
                  <a:cubicBezTo>
                    <a:pt x="964" y="1625"/>
                    <a:pt x="892" y="1553"/>
                    <a:pt x="803" y="1553"/>
                  </a:cubicBezTo>
                  <a:lnTo>
                    <a:pt x="321" y="1553"/>
                  </a:lnTo>
                  <a:lnTo>
                    <a:pt x="321" y="1089"/>
                  </a:lnTo>
                  <a:lnTo>
                    <a:pt x="750" y="1089"/>
                  </a:lnTo>
                  <a:cubicBezTo>
                    <a:pt x="839" y="1089"/>
                    <a:pt x="910" y="1036"/>
                    <a:pt x="910" y="947"/>
                  </a:cubicBezTo>
                  <a:cubicBezTo>
                    <a:pt x="928" y="857"/>
                    <a:pt x="857" y="768"/>
                    <a:pt x="750" y="768"/>
                  </a:cubicBezTo>
                  <a:lnTo>
                    <a:pt x="321" y="768"/>
                  </a:lnTo>
                  <a:lnTo>
                    <a:pt x="321" y="322"/>
                  </a:lnTo>
                  <a:lnTo>
                    <a:pt x="803" y="322"/>
                  </a:lnTo>
                  <a:cubicBezTo>
                    <a:pt x="875" y="322"/>
                    <a:pt x="946" y="251"/>
                    <a:pt x="964" y="179"/>
                  </a:cubicBezTo>
                  <a:cubicBezTo>
                    <a:pt x="964" y="90"/>
                    <a:pt x="892" y="1"/>
                    <a:pt x="803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8" name="Google Shape;881;p73">
              <a:extLst>
                <a:ext uri="{FF2B5EF4-FFF2-40B4-BE49-F238E27FC236}">
                  <a16:creationId xmlns:a16="http://schemas.microsoft.com/office/drawing/2014/main" id="{42E65C09-755F-AEF3-41BB-CC031F55DC88}"/>
                </a:ext>
              </a:extLst>
            </p:cNvPr>
            <p:cNvSpPr/>
            <p:nvPr/>
          </p:nvSpPr>
          <p:spPr>
            <a:xfrm>
              <a:off x="921385" y="1838584"/>
              <a:ext cx="41454" cy="65925"/>
            </a:xfrm>
            <a:custGeom>
              <a:avLst/>
              <a:gdLst/>
              <a:ahLst/>
              <a:cxnLst/>
              <a:rect l="l" t="t" r="r" b="b"/>
              <a:pathLst>
                <a:path w="1179" h="1875" extrusionOk="0">
                  <a:moveTo>
                    <a:pt x="161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8" y="251"/>
                    <a:pt x="90" y="322"/>
                    <a:pt x="161" y="322"/>
                  </a:cubicBezTo>
                  <a:lnTo>
                    <a:pt x="429" y="322"/>
                  </a:lnTo>
                  <a:lnTo>
                    <a:pt x="429" y="1714"/>
                  </a:lnTo>
                  <a:cubicBezTo>
                    <a:pt x="429" y="1785"/>
                    <a:pt x="482" y="1857"/>
                    <a:pt x="572" y="1874"/>
                  </a:cubicBezTo>
                  <a:cubicBezTo>
                    <a:pt x="661" y="1874"/>
                    <a:pt x="750" y="1803"/>
                    <a:pt x="750" y="1714"/>
                  </a:cubicBezTo>
                  <a:lnTo>
                    <a:pt x="750" y="322"/>
                  </a:lnTo>
                  <a:lnTo>
                    <a:pt x="1018" y="322"/>
                  </a:lnTo>
                  <a:cubicBezTo>
                    <a:pt x="1089" y="322"/>
                    <a:pt x="1160" y="251"/>
                    <a:pt x="1178" y="179"/>
                  </a:cubicBezTo>
                  <a:cubicBezTo>
                    <a:pt x="1178" y="90"/>
                    <a:pt x="1107" y="1"/>
                    <a:pt x="101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59" name="Google Shape;882;p73">
              <a:extLst>
                <a:ext uri="{FF2B5EF4-FFF2-40B4-BE49-F238E27FC236}">
                  <a16:creationId xmlns:a16="http://schemas.microsoft.com/office/drawing/2014/main" id="{EA49D7D5-DE1D-EBB8-F879-CDF7102A4D61}"/>
                </a:ext>
              </a:extLst>
            </p:cNvPr>
            <p:cNvSpPr/>
            <p:nvPr/>
          </p:nvSpPr>
          <p:spPr>
            <a:xfrm>
              <a:off x="854265" y="1838584"/>
              <a:ext cx="65292" cy="65925"/>
            </a:xfrm>
            <a:custGeom>
              <a:avLst/>
              <a:gdLst/>
              <a:ahLst/>
              <a:cxnLst/>
              <a:rect l="l" t="t" r="r" b="b"/>
              <a:pathLst>
                <a:path w="1857" h="1875" extrusionOk="0">
                  <a:moveTo>
                    <a:pt x="928" y="322"/>
                  </a:moveTo>
                  <a:cubicBezTo>
                    <a:pt x="1267" y="322"/>
                    <a:pt x="1553" y="590"/>
                    <a:pt x="1553" y="929"/>
                  </a:cubicBezTo>
                  <a:cubicBezTo>
                    <a:pt x="1553" y="1286"/>
                    <a:pt x="1267" y="1553"/>
                    <a:pt x="928" y="1553"/>
                  </a:cubicBezTo>
                  <a:cubicBezTo>
                    <a:pt x="589" y="1553"/>
                    <a:pt x="304" y="1286"/>
                    <a:pt x="304" y="929"/>
                  </a:cubicBezTo>
                  <a:cubicBezTo>
                    <a:pt x="304" y="590"/>
                    <a:pt x="589" y="322"/>
                    <a:pt x="928" y="322"/>
                  </a:cubicBezTo>
                  <a:close/>
                  <a:moveTo>
                    <a:pt x="928" y="1"/>
                  </a:moveTo>
                  <a:cubicBezTo>
                    <a:pt x="411" y="1"/>
                    <a:pt x="0" y="429"/>
                    <a:pt x="0" y="929"/>
                  </a:cubicBezTo>
                  <a:cubicBezTo>
                    <a:pt x="0" y="1446"/>
                    <a:pt x="411" y="1874"/>
                    <a:pt x="928" y="1874"/>
                  </a:cubicBezTo>
                  <a:cubicBezTo>
                    <a:pt x="1446" y="1874"/>
                    <a:pt x="1856" y="1446"/>
                    <a:pt x="1856" y="929"/>
                  </a:cubicBezTo>
                  <a:cubicBezTo>
                    <a:pt x="1856" y="429"/>
                    <a:pt x="1446" y="1"/>
                    <a:pt x="92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0" name="Google Shape;883;p73">
              <a:extLst>
                <a:ext uri="{FF2B5EF4-FFF2-40B4-BE49-F238E27FC236}">
                  <a16:creationId xmlns:a16="http://schemas.microsoft.com/office/drawing/2014/main" id="{7576D010-5C23-3721-AAA7-11BEECD37AC3}"/>
                </a:ext>
              </a:extLst>
            </p:cNvPr>
            <p:cNvSpPr/>
            <p:nvPr/>
          </p:nvSpPr>
          <p:spPr>
            <a:xfrm>
              <a:off x="844244" y="1776492"/>
              <a:ext cx="46446" cy="44020"/>
            </a:xfrm>
            <a:custGeom>
              <a:avLst/>
              <a:gdLst/>
              <a:ahLst/>
              <a:cxnLst/>
              <a:rect l="l" t="t" r="r" b="b"/>
              <a:pathLst>
                <a:path w="1321" h="1252" extrusionOk="0">
                  <a:moveTo>
                    <a:pt x="660" y="357"/>
                  </a:moveTo>
                  <a:lnTo>
                    <a:pt x="678" y="411"/>
                  </a:lnTo>
                  <a:cubicBezTo>
                    <a:pt x="732" y="500"/>
                    <a:pt x="803" y="554"/>
                    <a:pt x="892" y="554"/>
                  </a:cubicBezTo>
                  <a:lnTo>
                    <a:pt x="946" y="571"/>
                  </a:lnTo>
                  <a:lnTo>
                    <a:pt x="910" y="607"/>
                  </a:lnTo>
                  <a:cubicBezTo>
                    <a:pt x="839" y="678"/>
                    <a:pt x="803" y="768"/>
                    <a:pt x="821" y="857"/>
                  </a:cubicBezTo>
                  <a:lnTo>
                    <a:pt x="839" y="910"/>
                  </a:lnTo>
                  <a:lnTo>
                    <a:pt x="785" y="875"/>
                  </a:lnTo>
                  <a:cubicBezTo>
                    <a:pt x="749" y="857"/>
                    <a:pt x="705" y="848"/>
                    <a:pt x="660" y="848"/>
                  </a:cubicBezTo>
                  <a:cubicBezTo>
                    <a:pt x="616" y="848"/>
                    <a:pt x="571" y="857"/>
                    <a:pt x="535" y="875"/>
                  </a:cubicBezTo>
                  <a:lnTo>
                    <a:pt x="482" y="910"/>
                  </a:lnTo>
                  <a:lnTo>
                    <a:pt x="482" y="910"/>
                  </a:lnTo>
                  <a:lnTo>
                    <a:pt x="500" y="857"/>
                  </a:lnTo>
                  <a:cubicBezTo>
                    <a:pt x="500" y="768"/>
                    <a:pt x="482" y="678"/>
                    <a:pt x="410" y="607"/>
                  </a:cubicBezTo>
                  <a:lnTo>
                    <a:pt x="375" y="571"/>
                  </a:lnTo>
                  <a:lnTo>
                    <a:pt x="428" y="554"/>
                  </a:lnTo>
                  <a:cubicBezTo>
                    <a:pt x="517" y="554"/>
                    <a:pt x="589" y="500"/>
                    <a:pt x="642" y="411"/>
                  </a:cubicBezTo>
                  <a:lnTo>
                    <a:pt x="660" y="357"/>
                  </a:lnTo>
                  <a:close/>
                  <a:moveTo>
                    <a:pt x="660" y="0"/>
                  </a:moveTo>
                  <a:cubicBezTo>
                    <a:pt x="553" y="0"/>
                    <a:pt x="464" y="54"/>
                    <a:pt x="410" y="143"/>
                  </a:cubicBezTo>
                  <a:lnTo>
                    <a:pt x="357" y="250"/>
                  </a:lnTo>
                  <a:lnTo>
                    <a:pt x="250" y="268"/>
                  </a:lnTo>
                  <a:cubicBezTo>
                    <a:pt x="143" y="286"/>
                    <a:pt x="54" y="357"/>
                    <a:pt x="18" y="464"/>
                  </a:cubicBezTo>
                  <a:cubicBezTo>
                    <a:pt x="0" y="554"/>
                    <a:pt x="18" y="661"/>
                    <a:pt x="89" y="732"/>
                  </a:cubicBezTo>
                  <a:lnTo>
                    <a:pt x="178" y="821"/>
                  </a:lnTo>
                  <a:lnTo>
                    <a:pt x="161" y="928"/>
                  </a:lnTo>
                  <a:cubicBezTo>
                    <a:pt x="143" y="1035"/>
                    <a:pt x="178" y="1142"/>
                    <a:pt x="268" y="1196"/>
                  </a:cubicBezTo>
                  <a:cubicBezTo>
                    <a:pt x="321" y="1232"/>
                    <a:pt x="375" y="1249"/>
                    <a:pt x="428" y="1249"/>
                  </a:cubicBezTo>
                  <a:cubicBezTo>
                    <a:pt x="464" y="1249"/>
                    <a:pt x="517" y="1249"/>
                    <a:pt x="553" y="1214"/>
                  </a:cubicBezTo>
                  <a:lnTo>
                    <a:pt x="660" y="1160"/>
                  </a:lnTo>
                  <a:lnTo>
                    <a:pt x="767" y="1214"/>
                  </a:lnTo>
                  <a:cubicBezTo>
                    <a:pt x="809" y="1239"/>
                    <a:pt x="854" y="1252"/>
                    <a:pt x="899" y="1252"/>
                  </a:cubicBezTo>
                  <a:cubicBezTo>
                    <a:pt x="952" y="1252"/>
                    <a:pt x="1005" y="1234"/>
                    <a:pt x="1053" y="1196"/>
                  </a:cubicBezTo>
                  <a:cubicBezTo>
                    <a:pt x="1142" y="1142"/>
                    <a:pt x="1178" y="1035"/>
                    <a:pt x="1160" y="928"/>
                  </a:cubicBezTo>
                  <a:lnTo>
                    <a:pt x="1142" y="821"/>
                  </a:lnTo>
                  <a:lnTo>
                    <a:pt x="1231" y="732"/>
                  </a:lnTo>
                  <a:cubicBezTo>
                    <a:pt x="1303" y="661"/>
                    <a:pt x="1320" y="554"/>
                    <a:pt x="1285" y="464"/>
                  </a:cubicBezTo>
                  <a:cubicBezTo>
                    <a:pt x="1267" y="357"/>
                    <a:pt x="1178" y="286"/>
                    <a:pt x="1071" y="268"/>
                  </a:cubicBezTo>
                  <a:lnTo>
                    <a:pt x="964" y="250"/>
                  </a:lnTo>
                  <a:lnTo>
                    <a:pt x="910" y="143"/>
                  </a:lnTo>
                  <a:cubicBezTo>
                    <a:pt x="856" y="54"/>
                    <a:pt x="767" y="0"/>
                    <a:pt x="660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1" name="Google Shape;884;p73">
              <a:extLst>
                <a:ext uri="{FF2B5EF4-FFF2-40B4-BE49-F238E27FC236}">
                  <a16:creationId xmlns:a16="http://schemas.microsoft.com/office/drawing/2014/main" id="{BD0772D4-E70A-20E2-E21F-4FB75219C6DD}"/>
                </a:ext>
              </a:extLst>
            </p:cNvPr>
            <p:cNvSpPr/>
            <p:nvPr/>
          </p:nvSpPr>
          <p:spPr>
            <a:xfrm>
              <a:off x="897547" y="1776492"/>
              <a:ext cx="47079" cy="44020"/>
            </a:xfrm>
            <a:custGeom>
              <a:avLst/>
              <a:gdLst/>
              <a:ahLst/>
              <a:cxnLst/>
              <a:rect l="l" t="t" r="r" b="b"/>
              <a:pathLst>
                <a:path w="1339" h="1252" extrusionOk="0">
                  <a:moveTo>
                    <a:pt x="661" y="357"/>
                  </a:moveTo>
                  <a:lnTo>
                    <a:pt x="696" y="411"/>
                  </a:lnTo>
                  <a:cubicBezTo>
                    <a:pt x="732" y="500"/>
                    <a:pt x="804" y="554"/>
                    <a:pt x="893" y="554"/>
                  </a:cubicBezTo>
                  <a:lnTo>
                    <a:pt x="946" y="571"/>
                  </a:lnTo>
                  <a:lnTo>
                    <a:pt x="911" y="607"/>
                  </a:lnTo>
                  <a:cubicBezTo>
                    <a:pt x="857" y="678"/>
                    <a:pt x="821" y="768"/>
                    <a:pt x="839" y="857"/>
                  </a:cubicBezTo>
                  <a:lnTo>
                    <a:pt x="839" y="910"/>
                  </a:lnTo>
                  <a:lnTo>
                    <a:pt x="804" y="875"/>
                  </a:lnTo>
                  <a:cubicBezTo>
                    <a:pt x="759" y="857"/>
                    <a:pt x="714" y="848"/>
                    <a:pt x="670" y="848"/>
                  </a:cubicBezTo>
                  <a:cubicBezTo>
                    <a:pt x="625" y="848"/>
                    <a:pt x="581" y="857"/>
                    <a:pt x="536" y="875"/>
                  </a:cubicBezTo>
                  <a:lnTo>
                    <a:pt x="482" y="910"/>
                  </a:lnTo>
                  <a:lnTo>
                    <a:pt x="500" y="857"/>
                  </a:lnTo>
                  <a:cubicBezTo>
                    <a:pt x="518" y="768"/>
                    <a:pt x="482" y="678"/>
                    <a:pt x="429" y="607"/>
                  </a:cubicBezTo>
                  <a:lnTo>
                    <a:pt x="375" y="571"/>
                  </a:lnTo>
                  <a:lnTo>
                    <a:pt x="447" y="554"/>
                  </a:lnTo>
                  <a:cubicBezTo>
                    <a:pt x="518" y="554"/>
                    <a:pt x="607" y="500"/>
                    <a:pt x="643" y="411"/>
                  </a:cubicBezTo>
                  <a:lnTo>
                    <a:pt x="661" y="357"/>
                  </a:lnTo>
                  <a:close/>
                  <a:moveTo>
                    <a:pt x="661" y="0"/>
                  </a:moveTo>
                  <a:cubicBezTo>
                    <a:pt x="572" y="0"/>
                    <a:pt x="465" y="54"/>
                    <a:pt x="429" y="143"/>
                  </a:cubicBezTo>
                  <a:lnTo>
                    <a:pt x="375" y="250"/>
                  </a:lnTo>
                  <a:lnTo>
                    <a:pt x="250" y="268"/>
                  </a:lnTo>
                  <a:cubicBezTo>
                    <a:pt x="161" y="286"/>
                    <a:pt x="72" y="357"/>
                    <a:pt x="36" y="464"/>
                  </a:cubicBezTo>
                  <a:cubicBezTo>
                    <a:pt x="1" y="554"/>
                    <a:pt x="36" y="661"/>
                    <a:pt x="108" y="732"/>
                  </a:cubicBezTo>
                  <a:lnTo>
                    <a:pt x="197" y="821"/>
                  </a:lnTo>
                  <a:lnTo>
                    <a:pt x="161" y="928"/>
                  </a:lnTo>
                  <a:cubicBezTo>
                    <a:pt x="143" y="1035"/>
                    <a:pt x="197" y="1142"/>
                    <a:pt x="286" y="1196"/>
                  </a:cubicBezTo>
                  <a:cubicBezTo>
                    <a:pt x="322" y="1232"/>
                    <a:pt x="375" y="1249"/>
                    <a:pt x="429" y="1249"/>
                  </a:cubicBezTo>
                  <a:cubicBezTo>
                    <a:pt x="482" y="1249"/>
                    <a:pt x="518" y="1249"/>
                    <a:pt x="572" y="1214"/>
                  </a:cubicBezTo>
                  <a:lnTo>
                    <a:pt x="661" y="1160"/>
                  </a:lnTo>
                  <a:lnTo>
                    <a:pt x="768" y="1214"/>
                  </a:lnTo>
                  <a:cubicBezTo>
                    <a:pt x="809" y="1239"/>
                    <a:pt x="858" y="1252"/>
                    <a:pt x="906" y="1252"/>
                  </a:cubicBezTo>
                  <a:cubicBezTo>
                    <a:pt x="961" y="1252"/>
                    <a:pt x="1015" y="1234"/>
                    <a:pt x="1053" y="1196"/>
                  </a:cubicBezTo>
                  <a:cubicBezTo>
                    <a:pt x="1143" y="1142"/>
                    <a:pt x="1178" y="1035"/>
                    <a:pt x="1160" y="928"/>
                  </a:cubicBezTo>
                  <a:lnTo>
                    <a:pt x="1143" y="821"/>
                  </a:lnTo>
                  <a:lnTo>
                    <a:pt x="1232" y="732"/>
                  </a:lnTo>
                  <a:cubicBezTo>
                    <a:pt x="1303" y="661"/>
                    <a:pt x="1339" y="554"/>
                    <a:pt x="1303" y="464"/>
                  </a:cubicBezTo>
                  <a:cubicBezTo>
                    <a:pt x="1267" y="357"/>
                    <a:pt x="1178" y="286"/>
                    <a:pt x="1089" y="268"/>
                  </a:cubicBezTo>
                  <a:lnTo>
                    <a:pt x="964" y="250"/>
                  </a:lnTo>
                  <a:lnTo>
                    <a:pt x="911" y="143"/>
                  </a:lnTo>
                  <a:cubicBezTo>
                    <a:pt x="875" y="54"/>
                    <a:pt x="768" y="0"/>
                    <a:pt x="66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2" name="Google Shape;885;p73">
              <a:extLst>
                <a:ext uri="{FF2B5EF4-FFF2-40B4-BE49-F238E27FC236}">
                  <a16:creationId xmlns:a16="http://schemas.microsoft.com/office/drawing/2014/main" id="{8723640A-EC94-51B7-3FB1-88F39948CBCC}"/>
                </a:ext>
              </a:extLst>
            </p:cNvPr>
            <p:cNvSpPr/>
            <p:nvPr/>
          </p:nvSpPr>
          <p:spPr>
            <a:xfrm>
              <a:off x="951517" y="1776492"/>
              <a:ext cx="46446" cy="44020"/>
            </a:xfrm>
            <a:custGeom>
              <a:avLst/>
              <a:gdLst/>
              <a:ahLst/>
              <a:cxnLst/>
              <a:rect l="l" t="t" r="r" b="b"/>
              <a:pathLst>
                <a:path w="1321" h="1252" extrusionOk="0">
                  <a:moveTo>
                    <a:pt x="660" y="357"/>
                  </a:moveTo>
                  <a:lnTo>
                    <a:pt x="678" y="411"/>
                  </a:lnTo>
                  <a:cubicBezTo>
                    <a:pt x="732" y="500"/>
                    <a:pt x="803" y="554"/>
                    <a:pt x="892" y="554"/>
                  </a:cubicBezTo>
                  <a:lnTo>
                    <a:pt x="946" y="571"/>
                  </a:lnTo>
                  <a:lnTo>
                    <a:pt x="910" y="607"/>
                  </a:lnTo>
                  <a:cubicBezTo>
                    <a:pt x="839" y="678"/>
                    <a:pt x="803" y="768"/>
                    <a:pt x="821" y="857"/>
                  </a:cubicBezTo>
                  <a:lnTo>
                    <a:pt x="839" y="910"/>
                  </a:lnTo>
                  <a:lnTo>
                    <a:pt x="839" y="910"/>
                  </a:lnTo>
                  <a:lnTo>
                    <a:pt x="785" y="875"/>
                  </a:lnTo>
                  <a:cubicBezTo>
                    <a:pt x="749" y="857"/>
                    <a:pt x="705" y="848"/>
                    <a:pt x="660" y="848"/>
                  </a:cubicBezTo>
                  <a:cubicBezTo>
                    <a:pt x="616" y="848"/>
                    <a:pt x="571" y="857"/>
                    <a:pt x="535" y="875"/>
                  </a:cubicBezTo>
                  <a:lnTo>
                    <a:pt x="482" y="910"/>
                  </a:lnTo>
                  <a:lnTo>
                    <a:pt x="482" y="910"/>
                  </a:lnTo>
                  <a:lnTo>
                    <a:pt x="500" y="857"/>
                  </a:lnTo>
                  <a:cubicBezTo>
                    <a:pt x="500" y="768"/>
                    <a:pt x="482" y="678"/>
                    <a:pt x="410" y="607"/>
                  </a:cubicBezTo>
                  <a:lnTo>
                    <a:pt x="375" y="571"/>
                  </a:lnTo>
                  <a:lnTo>
                    <a:pt x="428" y="554"/>
                  </a:lnTo>
                  <a:cubicBezTo>
                    <a:pt x="518" y="554"/>
                    <a:pt x="589" y="500"/>
                    <a:pt x="642" y="411"/>
                  </a:cubicBezTo>
                  <a:lnTo>
                    <a:pt x="660" y="357"/>
                  </a:lnTo>
                  <a:close/>
                  <a:moveTo>
                    <a:pt x="660" y="0"/>
                  </a:moveTo>
                  <a:cubicBezTo>
                    <a:pt x="553" y="0"/>
                    <a:pt x="464" y="54"/>
                    <a:pt x="410" y="143"/>
                  </a:cubicBezTo>
                  <a:lnTo>
                    <a:pt x="357" y="250"/>
                  </a:lnTo>
                  <a:lnTo>
                    <a:pt x="250" y="268"/>
                  </a:lnTo>
                  <a:cubicBezTo>
                    <a:pt x="143" y="286"/>
                    <a:pt x="54" y="357"/>
                    <a:pt x="18" y="464"/>
                  </a:cubicBezTo>
                  <a:cubicBezTo>
                    <a:pt x="0" y="554"/>
                    <a:pt x="18" y="661"/>
                    <a:pt x="89" y="732"/>
                  </a:cubicBezTo>
                  <a:lnTo>
                    <a:pt x="179" y="821"/>
                  </a:lnTo>
                  <a:lnTo>
                    <a:pt x="161" y="928"/>
                  </a:lnTo>
                  <a:cubicBezTo>
                    <a:pt x="143" y="1035"/>
                    <a:pt x="179" y="1142"/>
                    <a:pt x="268" y="1196"/>
                  </a:cubicBezTo>
                  <a:cubicBezTo>
                    <a:pt x="321" y="1232"/>
                    <a:pt x="375" y="1249"/>
                    <a:pt x="428" y="1249"/>
                  </a:cubicBezTo>
                  <a:cubicBezTo>
                    <a:pt x="464" y="1249"/>
                    <a:pt x="518" y="1249"/>
                    <a:pt x="553" y="1214"/>
                  </a:cubicBezTo>
                  <a:lnTo>
                    <a:pt x="660" y="1160"/>
                  </a:lnTo>
                  <a:lnTo>
                    <a:pt x="767" y="1214"/>
                  </a:lnTo>
                  <a:cubicBezTo>
                    <a:pt x="809" y="1239"/>
                    <a:pt x="854" y="1252"/>
                    <a:pt x="900" y="1252"/>
                  </a:cubicBezTo>
                  <a:cubicBezTo>
                    <a:pt x="952" y="1252"/>
                    <a:pt x="1005" y="1234"/>
                    <a:pt x="1053" y="1196"/>
                  </a:cubicBezTo>
                  <a:cubicBezTo>
                    <a:pt x="1142" y="1142"/>
                    <a:pt x="1178" y="1035"/>
                    <a:pt x="1160" y="928"/>
                  </a:cubicBezTo>
                  <a:lnTo>
                    <a:pt x="1142" y="821"/>
                  </a:lnTo>
                  <a:lnTo>
                    <a:pt x="1231" y="732"/>
                  </a:lnTo>
                  <a:cubicBezTo>
                    <a:pt x="1303" y="661"/>
                    <a:pt x="1320" y="554"/>
                    <a:pt x="1285" y="464"/>
                  </a:cubicBezTo>
                  <a:cubicBezTo>
                    <a:pt x="1267" y="357"/>
                    <a:pt x="1178" y="286"/>
                    <a:pt x="1071" y="268"/>
                  </a:cubicBezTo>
                  <a:lnTo>
                    <a:pt x="964" y="250"/>
                  </a:lnTo>
                  <a:lnTo>
                    <a:pt x="910" y="143"/>
                  </a:lnTo>
                  <a:cubicBezTo>
                    <a:pt x="857" y="54"/>
                    <a:pt x="767" y="0"/>
                    <a:pt x="660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3" name="Google Shape;886;p73">
              <a:extLst>
                <a:ext uri="{FF2B5EF4-FFF2-40B4-BE49-F238E27FC236}">
                  <a16:creationId xmlns:a16="http://schemas.microsoft.com/office/drawing/2014/main" id="{294DFB33-18F6-3FFE-BBCB-166209283A91}"/>
                </a:ext>
              </a:extLst>
            </p:cNvPr>
            <p:cNvSpPr/>
            <p:nvPr/>
          </p:nvSpPr>
          <p:spPr>
            <a:xfrm>
              <a:off x="1046871" y="1802229"/>
              <a:ext cx="12587" cy="10689"/>
            </a:xfrm>
            <a:custGeom>
              <a:avLst/>
              <a:gdLst/>
              <a:ahLst/>
              <a:cxnLst/>
              <a:rect l="l" t="t" r="r" b="b"/>
              <a:pathLst>
                <a:path w="358" h="304" extrusionOk="0">
                  <a:moveTo>
                    <a:pt x="161" y="0"/>
                  </a:moveTo>
                  <a:cubicBezTo>
                    <a:pt x="89" y="0"/>
                    <a:pt x="18" y="54"/>
                    <a:pt x="0" y="125"/>
                  </a:cubicBezTo>
                  <a:cubicBezTo>
                    <a:pt x="0" y="232"/>
                    <a:pt x="72" y="303"/>
                    <a:pt x="161" y="303"/>
                  </a:cubicBezTo>
                  <a:lnTo>
                    <a:pt x="196" y="303"/>
                  </a:lnTo>
                  <a:cubicBezTo>
                    <a:pt x="268" y="303"/>
                    <a:pt x="339" y="250"/>
                    <a:pt x="357" y="178"/>
                  </a:cubicBezTo>
                  <a:cubicBezTo>
                    <a:pt x="357" y="71"/>
                    <a:pt x="286" y="0"/>
                    <a:pt x="196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4" name="Google Shape;887;p73">
              <a:extLst>
                <a:ext uri="{FF2B5EF4-FFF2-40B4-BE49-F238E27FC236}">
                  <a16:creationId xmlns:a16="http://schemas.microsoft.com/office/drawing/2014/main" id="{AAA23EE4-2177-427C-A02B-619C6EDC6DA1}"/>
                </a:ext>
              </a:extLst>
            </p:cNvPr>
            <p:cNvSpPr/>
            <p:nvPr/>
          </p:nvSpPr>
          <p:spPr>
            <a:xfrm>
              <a:off x="1046871" y="1929578"/>
              <a:ext cx="12587" cy="11322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1" y="0"/>
                  </a:moveTo>
                  <a:cubicBezTo>
                    <a:pt x="89" y="0"/>
                    <a:pt x="18" y="54"/>
                    <a:pt x="0" y="143"/>
                  </a:cubicBezTo>
                  <a:cubicBezTo>
                    <a:pt x="0" y="232"/>
                    <a:pt x="72" y="321"/>
                    <a:pt x="161" y="321"/>
                  </a:cubicBezTo>
                  <a:lnTo>
                    <a:pt x="196" y="321"/>
                  </a:lnTo>
                  <a:cubicBezTo>
                    <a:pt x="268" y="321"/>
                    <a:pt x="339" y="250"/>
                    <a:pt x="357" y="179"/>
                  </a:cubicBezTo>
                  <a:cubicBezTo>
                    <a:pt x="357" y="89"/>
                    <a:pt x="286" y="0"/>
                    <a:pt x="196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5" name="Google Shape;888;p73">
              <a:extLst>
                <a:ext uri="{FF2B5EF4-FFF2-40B4-BE49-F238E27FC236}">
                  <a16:creationId xmlns:a16="http://schemas.microsoft.com/office/drawing/2014/main" id="{F25EF589-06CD-4005-B064-14D423CA9167}"/>
                </a:ext>
              </a:extLst>
            </p:cNvPr>
            <p:cNvSpPr/>
            <p:nvPr/>
          </p:nvSpPr>
          <p:spPr>
            <a:xfrm>
              <a:off x="782116" y="1802229"/>
              <a:ext cx="13220" cy="10689"/>
            </a:xfrm>
            <a:custGeom>
              <a:avLst/>
              <a:gdLst/>
              <a:ahLst/>
              <a:cxnLst/>
              <a:rect l="l" t="t" r="r" b="b"/>
              <a:pathLst>
                <a:path w="376" h="304" extrusionOk="0">
                  <a:moveTo>
                    <a:pt x="179" y="0"/>
                  </a:moveTo>
                  <a:cubicBezTo>
                    <a:pt x="108" y="0"/>
                    <a:pt x="36" y="54"/>
                    <a:pt x="18" y="125"/>
                  </a:cubicBezTo>
                  <a:cubicBezTo>
                    <a:pt x="1" y="232"/>
                    <a:pt x="90" y="303"/>
                    <a:pt x="179" y="303"/>
                  </a:cubicBezTo>
                  <a:lnTo>
                    <a:pt x="215" y="303"/>
                  </a:lnTo>
                  <a:cubicBezTo>
                    <a:pt x="286" y="303"/>
                    <a:pt x="357" y="250"/>
                    <a:pt x="375" y="178"/>
                  </a:cubicBezTo>
                  <a:cubicBezTo>
                    <a:pt x="375" y="71"/>
                    <a:pt x="304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6" name="Google Shape;889;p73">
              <a:extLst>
                <a:ext uri="{FF2B5EF4-FFF2-40B4-BE49-F238E27FC236}">
                  <a16:creationId xmlns:a16="http://schemas.microsoft.com/office/drawing/2014/main" id="{4F9F174F-3BD2-9F79-E104-533DD5621FED}"/>
                </a:ext>
              </a:extLst>
            </p:cNvPr>
            <p:cNvSpPr/>
            <p:nvPr/>
          </p:nvSpPr>
          <p:spPr>
            <a:xfrm>
              <a:off x="782116" y="1929578"/>
              <a:ext cx="13220" cy="11322"/>
            </a:xfrm>
            <a:custGeom>
              <a:avLst/>
              <a:gdLst/>
              <a:ahLst/>
              <a:cxnLst/>
              <a:rect l="l" t="t" r="r" b="b"/>
              <a:pathLst>
                <a:path w="376" h="322" extrusionOk="0">
                  <a:moveTo>
                    <a:pt x="179" y="0"/>
                  </a:moveTo>
                  <a:cubicBezTo>
                    <a:pt x="108" y="0"/>
                    <a:pt x="36" y="54"/>
                    <a:pt x="18" y="143"/>
                  </a:cubicBezTo>
                  <a:cubicBezTo>
                    <a:pt x="1" y="232"/>
                    <a:pt x="90" y="321"/>
                    <a:pt x="179" y="321"/>
                  </a:cubicBezTo>
                  <a:lnTo>
                    <a:pt x="215" y="321"/>
                  </a:lnTo>
                  <a:cubicBezTo>
                    <a:pt x="286" y="321"/>
                    <a:pt x="357" y="268"/>
                    <a:pt x="375" y="179"/>
                  </a:cubicBezTo>
                  <a:cubicBezTo>
                    <a:pt x="375" y="89"/>
                    <a:pt x="304" y="0"/>
                    <a:pt x="215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7" name="Google Shape;890;p73">
              <a:extLst>
                <a:ext uri="{FF2B5EF4-FFF2-40B4-BE49-F238E27FC236}">
                  <a16:creationId xmlns:a16="http://schemas.microsoft.com/office/drawing/2014/main" id="{C5EB9AC8-9906-26C7-9A8E-3E115AC850D4}"/>
                </a:ext>
              </a:extLst>
            </p:cNvPr>
            <p:cNvSpPr/>
            <p:nvPr/>
          </p:nvSpPr>
          <p:spPr>
            <a:xfrm>
              <a:off x="863688" y="1923918"/>
              <a:ext cx="114833" cy="38922"/>
            </a:xfrm>
            <a:custGeom>
              <a:avLst/>
              <a:gdLst/>
              <a:ahLst/>
              <a:cxnLst/>
              <a:rect l="l" t="t" r="r" b="b"/>
              <a:pathLst>
                <a:path w="3266" h="1107" extrusionOk="0">
                  <a:moveTo>
                    <a:pt x="303" y="0"/>
                  </a:moveTo>
                  <a:cubicBezTo>
                    <a:pt x="143" y="0"/>
                    <a:pt x="0" y="125"/>
                    <a:pt x="0" y="286"/>
                  </a:cubicBezTo>
                  <a:lnTo>
                    <a:pt x="0" y="946"/>
                  </a:lnTo>
                  <a:cubicBezTo>
                    <a:pt x="0" y="1035"/>
                    <a:pt x="71" y="1107"/>
                    <a:pt x="179" y="1107"/>
                  </a:cubicBezTo>
                  <a:lnTo>
                    <a:pt x="1517" y="1107"/>
                  </a:lnTo>
                  <a:cubicBezTo>
                    <a:pt x="1552" y="1107"/>
                    <a:pt x="1570" y="1089"/>
                    <a:pt x="1588" y="1071"/>
                  </a:cubicBezTo>
                  <a:cubicBezTo>
                    <a:pt x="1695" y="946"/>
                    <a:pt x="1606" y="786"/>
                    <a:pt x="1481" y="786"/>
                  </a:cubicBezTo>
                  <a:lnTo>
                    <a:pt x="321" y="786"/>
                  </a:lnTo>
                  <a:lnTo>
                    <a:pt x="321" y="304"/>
                  </a:lnTo>
                  <a:lnTo>
                    <a:pt x="2944" y="304"/>
                  </a:lnTo>
                  <a:lnTo>
                    <a:pt x="2944" y="786"/>
                  </a:lnTo>
                  <a:lnTo>
                    <a:pt x="2123" y="786"/>
                  </a:lnTo>
                  <a:cubicBezTo>
                    <a:pt x="2034" y="786"/>
                    <a:pt x="1963" y="839"/>
                    <a:pt x="1963" y="928"/>
                  </a:cubicBezTo>
                  <a:cubicBezTo>
                    <a:pt x="1945" y="1018"/>
                    <a:pt x="2016" y="1107"/>
                    <a:pt x="2123" y="1107"/>
                  </a:cubicBezTo>
                  <a:lnTo>
                    <a:pt x="2980" y="1107"/>
                  </a:lnTo>
                  <a:cubicBezTo>
                    <a:pt x="3140" y="1107"/>
                    <a:pt x="3265" y="982"/>
                    <a:pt x="3265" y="821"/>
                  </a:cubicBezTo>
                  <a:lnTo>
                    <a:pt x="3265" y="286"/>
                  </a:lnTo>
                  <a:cubicBezTo>
                    <a:pt x="3265" y="125"/>
                    <a:pt x="3140" y="0"/>
                    <a:pt x="2980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  <p:sp>
          <p:nvSpPr>
            <p:cNvPr id="1068" name="Google Shape;891;p73">
              <a:extLst>
                <a:ext uri="{FF2B5EF4-FFF2-40B4-BE49-F238E27FC236}">
                  <a16:creationId xmlns:a16="http://schemas.microsoft.com/office/drawing/2014/main" id="{E4F0C5E9-1793-A6DC-36E0-37EA86E1B574}"/>
                </a:ext>
              </a:extLst>
            </p:cNvPr>
            <p:cNvSpPr/>
            <p:nvPr/>
          </p:nvSpPr>
          <p:spPr>
            <a:xfrm>
              <a:off x="714996" y="1738835"/>
              <a:ext cx="375825" cy="264790"/>
            </a:xfrm>
            <a:custGeom>
              <a:avLst/>
              <a:gdLst/>
              <a:ahLst/>
              <a:cxnLst/>
              <a:rect l="l" t="t" r="r" b="b"/>
              <a:pathLst>
                <a:path w="10689" h="7531" extrusionOk="0">
                  <a:moveTo>
                    <a:pt x="1035" y="2499"/>
                  </a:moveTo>
                  <a:lnTo>
                    <a:pt x="1035" y="5318"/>
                  </a:lnTo>
                  <a:lnTo>
                    <a:pt x="304" y="5318"/>
                  </a:lnTo>
                  <a:lnTo>
                    <a:pt x="304" y="2499"/>
                  </a:lnTo>
                  <a:close/>
                  <a:moveTo>
                    <a:pt x="5871" y="1"/>
                  </a:moveTo>
                  <a:cubicBezTo>
                    <a:pt x="5425" y="1"/>
                    <a:pt x="5014" y="54"/>
                    <a:pt x="4622" y="162"/>
                  </a:cubicBezTo>
                  <a:cubicBezTo>
                    <a:pt x="4550" y="179"/>
                    <a:pt x="4515" y="233"/>
                    <a:pt x="4515" y="304"/>
                  </a:cubicBezTo>
                  <a:cubicBezTo>
                    <a:pt x="4499" y="395"/>
                    <a:pt x="4574" y="473"/>
                    <a:pt x="4662" y="473"/>
                  </a:cubicBezTo>
                  <a:cubicBezTo>
                    <a:pt x="4678" y="473"/>
                    <a:pt x="4695" y="470"/>
                    <a:pt x="4711" y="465"/>
                  </a:cubicBezTo>
                  <a:cubicBezTo>
                    <a:pt x="5068" y="376"/>
                    <a:pt x="5460" y="322"/>
                    <a:pt x="5871" y="322"/>
                  </a:cubicBezTo>
                  <a:cubicBezTo>
                    <a:pt x="6870" y="322"/>
                    <a:pt x="7798" y="625"/>
                    <a:pt x="8244" y="1107"/>
                  </a:cubicBezTo>
                  <a:cubicBezTo>
                    <a:pt x="8458" y="1357"/>
                    <a:pt x="8761" y="1482"/>
                    <a:pt x="9082" y="1482"/>
                  </a:cubicBezTo>
                  <a:lnTo>
                    <a:pt x="10206" y="1482"/>
                  </a:lnTo>
                  <a:cubicBezTo>
                    <a:pt x="10296" y="1482"/>
                    <a:pt x="10367" y="1535"/>
                    <a:pt x="10367" y="1607"/>
                  </a:cubicBezTo>
                  <a:lnTo>
                    <a:pt x="10367" y="5925"/>
                  </a:lnTo>
                  <a:cubicBezTo>
                    <a:pt x="10367" y="5996"/>
                    <a:pt x="10296" y="6050"/>
                    <a:pt x="10206" y="6050"/>
                  </a:cubicBezTo>
                  <a:lnTo>
                    <a:pt x="9082" y="6050"/>
                  </a:lnTo>
                  <a:cubicBezTo>
                    <a:pt x="8761" y="6050"/>
                    <a:pt x="8440" y="6192"/>
                    <a:pt x="8226" y="6424"/>
                  </a:cubicBezTo>
                  <a:cubicBezTo>
                    <a:pt x="7798" y="6906"/>
                    <a:pt x="6870" y="7227"/>
                    <a:pt x="5871" y="7227"/>
                  </a:cubicBezTo>
                  <a:cubicBezTo>
                    <a:pt x="4871" y="7227"/>
                    <a:pt x="3926" y="6906"/>
                    <a:pt x="3498" y="6424"/>
                  </a:cubicBezTo>
                  <a:cubicBezTo>
                    <a:pt x="3283" y="6192"/>
                    <a:pt x="2962" y="6050"/>
                    <a:pt x="2641" y="6050"/>
                  </a:cubicBezTo>
                  <a:lnTo>
                    <a:pt x="1517" y="6050"/>
                  </a:lnTo>
                  <a:cubicBezTo>
                    <a:pt x="1428" y="6050"/>
                    <a:pt x="1356" y="5996"/>
                    <a:pt x="1356" y="5925"/>
                  </a:cubicBezTo>
                  <a:lnTo>
                    <a:pt x="1356" y="1607"/>
                  </a:lnTo>
                  <a:cubicBezTo>
                    <a:pt x="1356" y="1535"/>
                    <a:pt x="1428" y="1482"/>
                    <a:pt x="1517" y="1482"/>
                  </a:cubicBezTo>
                  <a:lnTo>
                    <a:pt x="2641" y="1482"/>
                  </a:lnTo>
                  <a:cubicBezTo>
                    <a:pt x="2962" y="1482"/>
                    <a:pt x="3283" y="1357"/>
                    <a:pt x="3498" y="1107"/>
                  </a:cubicBezTo>
                  <a:cubicBezTo>
                    <a:pt x="3640" y="947"/>
                    <a:pt x="3854" y="804"/>
                    <a:pt x="4122" y="679"/>
                  </a:cubicBezTo>
                  <a:cubicBezTo>
                    <a:pt x="4193" y="643"/>
                    <a:pt x="4229" y="554"/>
                    <a:pt x="4211" y="483"/>
                  </a:cubicBezTo>
                  <a:cubicBezTo>
                    <a:pt x="4185" y="418"/>
                    <a:pt x="4131" y="372"/>
                    <a:pt x="4070" y="372"/>
                  </a:cubicBezTo>
                  <a:cubicBezTo>
                    <a:pt x="4046" y="372"/>
                    <a:pt x="4022" y="379"/>
                    <a:pt x="3997" y="393"/>
                  </a:cubicBezTo>
                  <a:cubicBezTo>
                    <a:pt x="3694" y="536"/>
                    <a:pt x="3444" y="697"/>
                    <a:pt x="3266" y="911"/>
                  </a:cubicBezTo>
                  <a:cubicBezTo>
                    <a:pt x="3105" y="1071"/>
                    <a:pt x="2873" y="1179"/>
                    <a:pt x="2641" y="1179"/>
                  </a:cubicBezTo>
                  <a:lnTo>
                    <a:pt x="1517" y="1179"/>
                  </a:lnTo>
                  <a:cubicBezTo>
                    <a:pt x="1249" y="1179"/>
                    <a:pt x="1035" y="1375"/>
                    <a:pt x="1035" y="1607"/>
                  </a:cubicBezTo>
                  <a:lnTo>
                    <a:pt x="1035" y="2178"/>
                  </a:lnTo>
                  <a:lnTo>
                    <a:pt x="304" y="2178"/>
                  </a:lnTo>
                  <a:lnTo>
                    <a:pt x="304" y="554"/>
                  </a:lnTo>
                  <a:cubicBezTo>
                    <a:pt x="304" y="483"/>
                    <a:pt x="268" y="411"/>
                    <a:pt x="197" y="393"/>
                  </a:cubicBezTo>
                  <a:cubicBezTo>
                    <a:pt x="186" y="392"/>
                    <a:pt x="175" y="391"/>
                    <a:pt x="164" y="391"/>
                  </a:cubicBezTo>
                  <a:cubicBezTo>
                    <a:pt x="72" y="391"/>
                    <a:pt x="0" y="458"/>
                    <a:pt x="0" y="554"/>
                  </a:cubicBezTo>
                  <a:lnTo>
                    <a:pt x="0" y="7263"/>
                  </a:lnTo>
                  <a:cubicBezTo>
                    <a:pt x="0" y="7334"/>
                    <a:pt x="54" y="7406"/>
                    <a:pt x="125" y="7406"/>
                  </a:cubicBezTo>
                  <a:cubicBezTo>
                    <a:pt x="139" y="7411"/>
                    <a:pt x="153" y="7414"/>
                    <a:pt x="166" y="7414"/>
                  </a:cubicBezTo>
                  <a:cubicBezTo>
                    <a:pt x="240" y="7414"/>
                    <a:pt x="304" y="7338"/>
                    <a:pt x="304" y="7263"/>
                  </a:cubicBezTo>
                  <a:lnTo>
                    <a:pt x="304" y="5639"/>
                  </a:lnTo>
                  <a:lnTo>
                    <a:pt x="1035" y="5639"/>
                  </a:lnTo>
                  <a:lnTo>
                    <a:pt x="1035" y="5925"/>
                  </a:lnTo>
                  <a:cubicBezTo>
                    <a:pt x="1035" y="6174"/>
                    <a:pt x="1249" y="6371"/>
                    <a:pt x="1517" y="6371"/>
                  </a:cubicBezTo>
                  <a:lnTo>
                    <a:pt x="2641" y="6371"/>
                  </a:lnTo>
                  <a:cubicBezTo>
                    <a:pt x="2891" y="6371"/>
                    <a:pt x="3105" y="6460"/>
                    <a:pt x="3266" y="6638"/>
                  </a:cubicBezTo>
                  <a:cubicBezTo>
                    <a:pt x="3765" y="7191"/>
                    <a:pt x="4764" y="7531"/>
                    <a:pt x="5871" y="7531"/>
                  </a:cubicBezTo>
                  <a:cubicBezTo>
                    <a:pt x="6959" y="7531"/>
                    <a:pt x="7958" y="7191"/>
                    <a:pt x="8458" y="6638"/>
                  </a:cubicBezTo>
                  <a:cubicBezTo>
                    <a:pt x="8618" y="6460"/>
                    <a:pt x="8850" y="6371"/>
                    <a:pt x="9082" y="6371"/>
                  </a:cubicBezTo>
                  <a:lnTo>
                    <a:pt x="10206" y="6371"/>
                  </a:lnTo>
                  <a:cubicBezTo>
                    <a:pt x="10474" y="6371"/>
                    <a:pt x="10688" y="6174"/>
                    <a:pt x="10688" y="5925"/>
                  </a:cubicBezTo>
                  <a:lnTo>
                    <a:pt x="10688" y="1607"/>
                  </a:lnTo>
                  <a:cubicBezTo>
                    <a:pt x="10688" y="1375"/>
                    <a:pt x="10474" y="1179"/>
                    <a:pt x="10206" y="1179"/>
                  </a:cubicBezTo>
                  <a:lnTo>
                    <a:pt x="9082" y="1179"/>
                  </a:lnTo>
                  <a:cubicBezTo>
                    <a:pt x="8850" y="1179"/>
                    <a:pt x="8618" y="1071"/>
                    <a:pt x="8458" y="911"/>
                  </a:cubicBezTo>
                  <a:cubicBezTo>
                    <a:pt x="7958" y="358"/>
                    <a:pt x="6959" y="1"/>
                    <a:pt x="5871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50757" tIns="150757" rIns="150757" bIns="150757" anchor="ctr" anchorCtr="0">
              <a:noAutofit/>
            </a:bodyPr>
            <a:lstStyle/>
            <a:p>
              <a:endParaRPr sz="2968"/>
            </a:p>
          </p:txBody>
        </p:sp>
      </p:grpSp>
      <p:sp>
        <p:nvSpPr>
          <p:cNvPr id="1069" name="TextBox 52">
            <a:extLst>
              <a:ext uri="{FF2B5EF4-FFF2-40B4-BE49-F238E27FC236}">
                <a16:creationId xmlns:a16="http://schemas.microsoft.com/office/drawing/2014/main" id="{8EC81695-CDBE-6674-2ED1-A9DC52DD9A88}"/>
              </a:ext>
            </a:extLst>
          </p:cNvPr>
          <p:cNvSpPr txBox="1"/>
          <p:nvPr/>
        </p:nvSpPr>
        <p:spPr>
          <a:xfrm>
            <a:off x="2168245" y="3166091"/>
            <a:ext cx="16983952" cy="75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18"/>
              </a:lnSpc>
              <a:spcBef>
                <a:spcPct val="0"/>
              </a:spcBef>
            </a:pPr>
            <a:r>
              <a:rPr lang="en-US" sz="3628" spc="87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24-hour guest assistance (</a:t>
            </a:r>
            <a:r>
              <a:rPr lang="en-GB" sz="3628" spc="87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digitally or by phone</a:t>
            </a:r>
            <a:r>
              <a:rPr lang="en-US" sz="3628" spc="87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1*-5*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FC0997-F770-6119-7F14-63F00A0EFC26}"/>
              </a:ext>
            </a:extLst>
          </p:cNvPr>
          <p:cNvSpPr txBox="1"/>
          <p:nvPr/>
        </p:nvSpPr>
        <p:spPr>
          <a:xfrm>
            <a:off x="1198762" y="5224942"/>
            <a:ext cx="31858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availability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hotel</a:t>
            </a:r>
            <a:endParaRPr lang="de-DE" spc="5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defTabSz="1005125">
              <a:lnSpc>
                <a:spcPct val="150000"/>
              </a:lnSpc>
              <a:defRPr/>
            </a:pPr>
            <a:r>
              <a:rPr lang="de-DE" b="1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</a:t>
            </a:r>
          </a:p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self-check-in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and -out</a:t>
            </a:r>
            <a:endParaRPr lang="en-US" spc="5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AE68C2-327F-3247-5167-30ED85ECD1FB}"/>
              </a:ext>
            </a:extLst>
          </p:cNvPr>
          <p:cNvSpPr/>
          <p:nvPr/>
        </p:nvSpPr>
        <p:spPr>
          <a:xfrm>
            <a:off x="1005203" y="3263055"/>
            <a:ext cx="18093690" cy="730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9718AE7-179D-205C-033E-F870C0D8A6A9}"/>
              </a:ext>
            </a:extLst>
          </p:cNvPr>
          <p:cNvSpPr txBox="1"/>
          <p:nvPr/>
        </p:nvSpPr>
        <p:spPr>
          <a:xfrm>
            <a:off x="229984" y="8097073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OLD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27F9607-8D0B-334E-A7EA-B727A0F0198F}"/>
              </a:ext>
            </a:extLst>
          </p:cNvPr>
          <p:cNvSpPr txBox="1"/>
          <p:nvPr/>
        </p:nvSpPr>
        <p:spPr>
          <a:xfrm flipH="1">
            <a:off x="229984" y="5654675"/>
            <a:ext cx="1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NEW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8A8109F-76D8-FC13-ED58-E8E9B32077EA}"/>
              </a:ext>
            </a:extLst>
          </p:cNvPr>
          <p:cNvSpPr/>
          <p:nvPr/>
        </p:nvSpPr>
        <p:spPr>
          <a:xfrm>
            <a:off x="18342693" y="3380059"/>
            <a:ext cx="1419113" cy="5294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DEB5DFC-A8F2-CB29-74B7-B8D893011D10}"/>
              </a:ext>
            </a:extLst>
          </p:cNvPr>
          <p:cNvSpPr/>
          <p:nvPr/>
        </p:nvSpPr>
        <p:spPr>
          <a:xfrm>
            <a:off x="2039473" y="4597255"/>
            <a:ext cx="1627412" cy="5727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0606CC5-6D3D-11DD-7B60-156DC22650FA}"/>
              </a:ext>
            </a:extLst>
          </p:cNvPr>
          <p:cNvSpPr/>
          <p:nvPr/>
        </p:nvSpPr>
        <p:spPr>
          <a:xfrm>
            <a:off x="9262885" y="4597255"/>
            <a:ext cx="1627412" cy="5666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A218312-3BD9-DD33-7D7E-9D03A290DDE9}"/>
              </a:ext>
            </a:extLst>
          </p:cNvPr>
          <p:cNvSpPr/>
          <p:nvPr/>
        </p:nvSpPr>
        <p:spPr>
          <a:xfrm>
            <a:off x="12836758" y="4597255"/>
            <a:ext cx="1627412" cy="5701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7CF83B3-9F54-725F-26ED-36C86E7051F9}"/>
              </a:ext>
            </a:extLst>
          </p:cNvPr>
          <p:cNvSpPr/>
          <p:nvPr/>
        </p:nvSpPr>
        <p:spPr>
          <a:xfrm>
            <a:off x="16456801" y="4597251"/>
            <a:ext cx="1698794" cy="5757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9D8CE7D-AA84-9D5B-C6D1-1A5B29429198}"/>
              </a:ext>
            </a:extLst>
          </p:cNvPr>
          <p:cNvSpPr txBox="1"/>
          <p:nvPr/>
        </p:nvSpPr>
        <p:spPr>
          <a:xfrm>
            <a:off x="1263867" y="7595831"/>
            <a:ext cx="31471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  <a:lvl1pPr algn="ctr" defTabSz="1005125">
              <a:lnSpc>
                <a:spcPct val="150000"/>
              </a:lnSpc>
              <a:defRPr spc="51">
                <a:solidFill>
                  <a:srgbClr val="1F497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Reception service, available for digital communication or phone calls 24 hours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034E7F0-A16D-1210-FABD-ECF5F3FB4A44}"/>
              </a:ext>
            </a:extLst>
          </p:cNvPr>
          <p:cNvSpPr txBox="1"/>
          <p:nvPr/>
        </p:nvSpPr>
        <p:spPr>
          <a:xfrm>
            <a:off x="8298205" y="5091569"/>
            <a:ext cx="3494638" cy="219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en-US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</a:t>
            </a:r>
            <a:r>
              <a:rPr lang="de-DE" sz="1550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z="1550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</a:t>
            </a:r>
            <a:r>
              <a:rPr lang="de-DE" sz="1550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availability</a:t>
            </a:r>
            <a:r>
              <a:rPr lang="de-DE" sz="1550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</a:t>
            </a:r>
            <a:r>
              <a:rPr lang="de-DE" sz="1550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</a:t>
            </a:r>
            <a:r>
              <a:rPr lang="de-DE" sz="1550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hotel</a:t>
            </a:r>
            <a:endParaRPr lang="de-DE" sz="1550" spc="77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defTabSz="1005125">
              <a:lnSpc>
                <a:spcPct val="150000"/>
              </a:lnSpc>
              <a:defRPr/>
            </a:pP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b="1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</a:t>
            </a:r>
          </a:p>
          <a:p>
            <a:pPr algn="ctr" defTabSz="1005125">
              <a:lnSpc>
                <a:spcPct val="150000"/>
              </a:lnSpc>
              <a:defRPr/>
            </a:pP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 </a:t>
            </a:r>
            <a:r>
              <a:rPr lang="de-DE" sz="1550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availability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de-DE" sz="1550" b="1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additionally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24 </a:t>
            </a:r>
            <a:r>
              <a:rPr lang="de-DE" sz="1550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550" spc="77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self-check-in</a:t>
            </a:r>
            <a:r>
              <a:rPr lang="de-DE" sz="1550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and -out</a:t>
            </a:r>
            <a:endParaRPr lang="en-US" sz="1550" spc="77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D60B3F4-2FAC-FC1E-7226-CCB92CF1704C}"/>
              </a:ext>
            </a:extLst>
          </p:cNvPr>
          <p:cNvSpPr txBox="1"/>
          <p:nvPr/>
        </p:nvSpPr>
        <p:spPr>
          <a:xfrm>
            <a:off x="12183447" y="5354112"/>
            <a:ext cx="29674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en-US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14 </a:t>
            </a:r>
            <a:r>
              <a:rPr lang="en-US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 staffed reception,</a:t>
            </a:r>
          </a:p>
          <a:p>
            <a:pPr algn="ctr" defTabSz="1005125">
              <a:lnSpc>
                <a:spcPct val="150000"/>
              </a:lnSpc>
              <a:defRPr/>
            </a:pPr>
            <a:r>
              <a:rPr lang="en-GB" spc="77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 hours physically available on request</a:t>
            </a:r>
            <a:endParaRPr lang="en-US" spc="77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26" name="Textfeld 1025">
            <a:extLst>
              <a:ext uri="{FF2B5EF4-FFF2-40B4-BE49-F238E27FC236}">
                <a16:creationId xmlns:a16="http://schemas.microsoft.com/office/drawing/2014/main" id="{9EFF02EE-F851-6DE5-F3FB-114C819B894D}"/>
              </a:ext>
            </a:extLst>
          </p:cNvPr>
          <p:cNvSpPr txBox="1"/>
          <p:nvPr/>
        </p:nvSpPr>
        <p:spPr>
          <a:xfrm>
            <a:off x="16048252" y="5523013"/>
            <a:ext cx="25179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en-US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 hours staffed reception</a:t>
            </a:r>
          </a:p>
        </p:txBody>
      </p:sp>
      <p:sp>
        <p:nvSpPr>
          <p:cNvPr id="1114" name="Ellipse 1113">
            <a:extLst>
              <a:ext uri="{FF2B5EF4-FFF2-40B4-BE49-F238E27FC236}">
                <a16:creationId xmlns:a16="http://schemas.microsoft.com/office/drawing/2014/main" id="{36B41949-5A86-7AAF-290A-9F8A05D35B7C}"/>
              </a:ext>
            </a:extLst>
          </p:cNvPr>
          <p:cNvSpPr/>
          <p:nvPr/>
        </p:nvSpPr>
        <p:spPr>
          <a:xfrm>
            <a:off x="5648063" y="4597255"/>
            <a:ext cx="1627412" cy="5757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AB326A-9B5F-0282-6892-719F83D458BD}"/>
              </a:ext>
            </a:extLst>
          </p:cNvPr>
          <p:cNvSpPr txBox="1"/>
          <p:nvPr/>
        </p:nvSpPr>
        <p:spPr>
          <a:xfrm>
            <a:off x="4861384" y="5223992"/>
            <a:ext cx="31811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availability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hotel</a:t>
            </a:r>
            <a:endParaRPr lang="de-DE" spc="5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defTabSz="1005125">
              <a:lnSpc>
                <a:spcPct val="150000"/>
              </a:lnSpc>
              <a:defRPr/>
            </a:pPr>
            <a:r>
              <a:rPr lang="de-DE" b="1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</a:t>
            </a:r>
          </a:p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self-check-in</a:t>
            </a:r>
            <a:r>
              <a:rPr lang="de-DE" spc="51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and -out</a:t>
            </a:r>
            <a:endParaRPr lang="en-US" spc="51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D20562-10E9-73E5-40BD-29CEE2D68F21}"/>
              </a:ext>
            </a:extLst>
          </p:cNvPr>
          <p:cNvSpPr txBox="1"/>
          <p:nvPr/>
        </p:nvSpPr>
        <p:spPr>
          <a:xfrm>
            <a:off x="5017962" y="7597493"/>
            <a:ext cx="30250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  <a:lvl1pPr algn="ctr" defTabSz="1005125">
              <a:lnSpc>
                <a:spcPct val="150000"/>
              </a:lnSpc>
              <a:defRPr spc="5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Reception service, available for digital communication or phone calls 24 hours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E1412A9-9BF4-B619-CEC0-82746682635B}"/>
              </a:ext>
            </a:extLst>
          </p:cNvPr>
          <p:cNvSpPr txBox="1"/>
          <p:nvPr/>
        </p:nvSpPr>
        <p:spPr>
          <a:xfrm>
            <a:off x="8609024" y="7654298"/>
            <a:ext cx="29010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staffed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reception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service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available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for digital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communication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phone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calls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24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endParaRPr lang="en-US" spc="51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140EA10-E677-0FA2-018A-E7EB451C1B63}"/>
              </a:ext>
            </a:extLst>
          </p:cNvPr>
          <p:cNvSpPr txBox="1"/>
          <p:nvPr/>
        </p:nvSpPr>
        <p:spPr>
          <a:xfrm>
            <a:off x="11917216" y="7636803"/>
            <a:ext cx="33847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  <a:lvl1pPr algn="ctr" defTabSz="1005125">
              <a:lnSpc>
                <a:spcPct val="150000"/>
              </a:lnSpc>
              <a:defRPr spc="5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de-DE" dirty="0">
                <a:solidFill>
                  <a:schemeClr val="tx2"/>
                </a:solidFill>
              </a:rPr>
              <a:t>16 </a:t>
            </a:r>
            <a:r>
              <a:rPr lang="de-DE" dirty="0" err="1">
                <a:solidFill>
                  <a:schemeClr val="tx2"/>
                </a:solidFill>
              </a:rPr>
              <a:t>hours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staffed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reception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service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physically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available</a:t>
            </a:r>
            <a:r>
              <a:rPr lang="de-DE" dirty="0">
                <a:solidFill>
                  <a:schemeClr val="tx2"/>
                </a:solidFill>
              </a:rPr>
              <a:t> for digital </a:t>
            </a:r>
            <a:r>
              <a:rPr lang="de-DE" dirty="0" err="1">
                <a:solidFill>
                  <a:schemeClr val="tx2"/>
                </a:solidFill>
              </a:rPr>
              <a:t>communication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or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phone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calls</a:t>
            </a:r>
            <a:r>
              <a:rPr lang="de-DE" dirty="0">
                <a:solidFill>
                  <a:schemeClr val="tx2"/>
                </a:solidFill>
              </a:rPr>
              <a:t> 24 </a:t>
            </a:r>
            <a:r>
              <a:rPr lang="de-DE" dirty="0" err="1">
                <a:solidFill>
                  <a:schemeClr val="tx2"/>
                </a:solidFill>
              </a:rPr>
              <a:t>hours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8573211-28D5-3E1B-5144-DA0BC48DBB3A}"/>
              </a:ext>
            </a:extLst>
          </p:cNvPr>
          <p:cNvSpPr txBox="1"/>
          <p:nvPr/>
        </p:nvSpPr>
        <p:spPr>
          <a:xfrm>
            <a:off x="15649826" y="7715526"/>
            <a:ext cx="34773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125">
              <a:lnSpc>
                <a:spcPct val="150000"/>
              </a:lnSpc>
              <a:defRPr/>
            </a:pP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24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staffed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reception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service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physically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available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for digital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communication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phone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calls</a:t>
            </a:r>
            <a:r>
              <a:rPr lang="de-DE" spc="5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24 </a:t>
            </a:r>
            <a:r>
              <a:rPr lang="de-DE" spc="51" dirty="0" err="1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hours</a:t>
            </a:r>
            <a:endParaRPr lang="en-US" spc="51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9902A6F-7DAA-2A6D-7F0C-81DF0186DD08}"/>
              </a:ext>
            </a:extLst>
          </p:cNvPr>
          <p:cNvSpPr txBox="1">
            <a:spLocks/>
          </p:cNvSpPr>
          <p:nvPr/>
        </p:nvSpPr>
        <p:spPr>
          <a:xfrm>
            <a:off x="679450" y="725004"/>
            <a:ext cx="13258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HSU CRITERIA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C8D30A-1CCE-F016-C47E-AE09D7F88E11}"/>
              </a:ext>
            </a:extLst>
          </p:cNvPr>
          <p:cNvSpPr txBox="1">
            <a:spLocks/>
          </p:cNvSpPr>
          <p:nvPr/>
        </p:nvSpPr>
        <p:spPr>
          <a:xfrm>
            <a:off x="679450" y="1692275"/>
            <a:ext cx="13258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Digitalisation</a:t>
            </a:r>
            <a:r>
              <a:rPr lang="en-US" sz="4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/ Service Flexibility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80B956-866C-827C-4F1D-D9500118FFDA}"/>
              </a:ext>
            </a:extLst>
          </p:cNvPr>
          <p:cNvSpPr/>
          <p:nvPr/>
        </p:nvSpPr>
        <p:spPr>
          <a:xfrm>
            <a:off x="2164478" y="9672640"/>
            <a:ext cx="1254405" cy="497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Pkt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43D540D-8BE7-D091-0ACE-8EDC1D1C381F}"/>
              </a:ext>
            </a:extLst>
          </p:cNvPr>
          <p:cNvSpPr/>
          <p:nvPr/>
        </p:nvSpPr>
        <p:spPr>
          <a:xfrm>
            <a:off x="5767307" y="9693285"/>
            <a:ext cx="1254405" cy="4976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Pkt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7F8854B-52EF-8433-4FBF-E06B93116BE7}"/>
              </a:ext>
            </a:extLst>
          </p:cNvPr>
          <p:cNvSpPr/>
          <p:nvPr/>
        </p:nvSpPr>
        <p:spPr>
          <a:xfrm>
            <a:off x="9189827" y="9598937"/>
            <a:ext cx="1627412" cy="5666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AE5A24A-FB2F-8E6A-5768-DE9C4859EBD0}"/>
              </a:ext>
            </a:extLst>
          </p:cNvPr>
          <p:cNvSpPr/>
          <p:nvPr/>
        </p:nvSpPr>
        <p:spPr>
          <a:xfrm>
            <a:off x="12836758" y="9629226"/>
            <a:ext cx="1627412" cy="5666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0C1BE3A-4D7F-D100-63A8-D3475753AEA6}"/>
              </a:ext>
            </a:extLst>
          </p:cNvPr>
          <p:cNvSpPr/>
          <p:nvPr/>
        </p:nvSpPr>
        <p:spPr>
          <a:xfrm>
            <a:off x="16609239" y="9617814"/>
            <a:ext cx="1627412" cy="5701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 </a:t>
            </a:r>
            <a:r>
              <a:rPr lang="de-AT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points</a:t>
            </a:r>
            <a:endParaRPr lang="de-AT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6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" grpId="0"/>
      <p:bldP spid="7" grpId="0"/>
      <p:bldP spid="23" grpId="0"/>
      <p:bldP spid="24" grpId="0"/>
      <p:bldP spid="28" grpId="0" animBg="1"/>
      <p:bldP spid="29" grpId="0" animBg="1"/>
      <p:bldP spid="33" grpId="0" animBg="1"/>
      <p:bldP spid="34" grpId="0" animBg="1"/>
      <p:bldP spid="35" grpId="0" animBg="1"/>
      <p:bldP spid="40" grpId="0"/>
      <p:bldP spid="42" grpId="0"/>
      <p:bldP spid="43" grpId="0"/>
      <p:bldP spid="1026" grpId="0"/>
      <p:bldP spid="1114" grpId="0" animBg="1"/>
      <p:bldP spid="2" grpId="0"/>
      <p:bldP spid="4" grpId="0"/>
      <p:bldP spid="19" grpId="0"/>
      <p:bldP spid="36" grpId="0"/>
      <p:bldP spid="37" grpId="0"/>
      <p:bldP spid="14" grpId="0" animBg="1"/>
      <p:bldP spid="38" grpId="0" animBg="1"/>
      <p:bldP spid="39" grpId="0" animBg="1"/>
      <p:bldP spid="41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4FFCC4A-D394-9EB6-68BE-AD4FE16E1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8592800" cy="762000"/>
          </a:xfrm>
        </p:spPr>
        <p:txBody>
          <a:bodyPr/>
          <a:lstStyle/>
          <a:p>
            <a:r>
              <a:rPr lang="de-DE" dirty="0"/>
              <a:t>WHY DO HOTEL STARS MATTER MORE THAN EVER?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12C69E-7540-868D-26BE-AF444A1601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Hotelstars vs. Reviews</a:t>
            </a:r>
          </a:p>
        </p:txBody>
      </p:sp>
      <p:pic>
        <p:nvPicPr>
          <p:cNvPr id="12" name="Grafik 11" descr="Ein Bild, das Baum, draußen, Pflanze, Nachthimmel enthält.&#10;&#10;Automatisch generierte Beschreibung">
            <a:extLst>
              <a:ext uri="{FF2B5EF4-FFF2-40B4-BE49-F238E27FC236}">
                <a16:creationId xmlns:a16="http://schemas.microsoft.com/office/drawing/2014/main" id="{8DA05A85-69FA-699C-8C9C-6C2D2F14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079"/>
            <a:ext cx="20104100" cy="1105147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F25B495-8AA0-0504-A5CA-FC9B215968C0}"/>
              </a:ext>
            </a:extLst>
          </p:cNvPr>
          <p:cNvSpPr txBox="1"/>
          <p:nvPr/>
        </p:nvSpPr>
        <p:spPr>
          <a:xfrm>
            <a:off x="2432050" y="6416675"/>
            <a:ext cx="13973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Don‘t</a:t>
            </a:r>
            <a:r>
              <a:rPr lang="de-DE" sz="8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88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stars</a:t>
            </a:r>
            <a:r>
              <a:rPr lang="de-DE" sz="8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fade out </a:t>
            </a:r>
            <a:r>
              <a:rPr lang="de-DE" sz="88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anyway</a:t>
            </a:r>
            <a:r>
              <a:rPr lang="de-DE" sz="8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…?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49F4A8-67BB-471D-5461-305E11C5E6EB}"/>
              </a:ext>
            </a:extLst>
          </p:cNvPr>
          <p:cNvSpPr txBox="1"/>
          <p:nvPr/>
        </p:nvSpPr>
        <p:spPr>
          <a:xfrm>
            <a:off x="374650" y="10969565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Source:</a:t>
            </a:r>
            <a:r>
              <a:rPr lang="pl-PL" sz="1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</a:t>
            </a:r>
            <a:r>
              <a:rPr lang="de-DE" sz="1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jacek</a:t>
            </a:r>
            <a:r>
              <a:rPr lang="de-DE" sz="1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Halicki</a:t>
            </a:r>
            <a:r>
              <a:rPr lang="de-DE" sz="1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Wikimedia Commons, CC BY-SA 4.0</a:t>
            </a:r>
            <a:endParaRPr lang="pl-PL" sz="10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de-DE" sz="10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632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Kleidung, Wolkenkratzer, Himmel enthält.&#10;&#10;KI-generierte Inhalte können fehlerhaft sein.">
            <a:extLst>
              <a:ext uri="{FF2B5EF4-FFF2-40B4-BE49-F238E27FC236}">
                <a16:creationId xmlns:a16="http://schemas.microsoft.com/office/drawing/2014/main" id="{539B9311-E7AB-550A-B61E-D45340A2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3383"/>
            <a:ext cx="20104100" cy="13402733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9AEDBC7-E5ED-A85C-E249-EE6CC1C66326}"/>
              </a:ext>
            </a:extLst>
          </p:cNvPr>
          <p:cNvGrpSpPr/>
          <p:nvPr/>
        </p:nvGrpSpPr>
        <p:grpSpPr>
          <a:xfrm>
            <a:off x="7842250" y="8093075"/>
            <a:ext cx="990600" cy="304800"/>
            <a:chOff x="14776450" y="5807075"/>
            <a:chExt cx="1371600" cy="381000"/>
          </a:xfrm>
        </p:grpSpPr>
        <p:sp>
          <p:nvSpPr>
            <p:cNvPr id="6" name="Stern: 5 Zacken 5">
              <a:extLst>
                <a:ext uri="{FF2B5EF4-FFF2-40B4-BE49-F238E27FC236}">
                  <a16:creationId xmlns:a16="http://schemas.microsoft.com/office/drawing/2014/main" id="{52FA8A2E-2FCF-5A8A-6581-5277B2CE5EC7}"/>
                </a:ext>
              </a:extLst>
            </p:cNvPr>
            <p:cNvSpPr/>
            <p:nvPr/>
          </p:nvSpPr>
          <p:spPr>
            <a:xfrm>
              <a:off x="147764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Stern: 5 Zacken 6">
              <a:extLst>
                <a:ext uri="{FF2B5EF4-FFF2-40B4-BE49-F238E27FC236}">
                  <a16:creationId xmlns:a16="http://schemas.microsoft.com/office/drawing/2014/main" id="{370816AE-89A7-5129-FAA5-A94266185A42}"/>
                </a:ext>
              </a:extLst>
            </p:cNvPr>
            <p:cNvSpPr/>
            <p:nvPr/>
          </p:nvSpPr>
          <p:spPr>
            <a:xfrm>
              <a:off x="152336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Stern: 5 Zacken 7">
              <a:extLst>
                <a:ext uri="{FF2B5EF4-FFF2-40B4-BE49-F238E27FC236}">
                  <a16:creationId xmlns:a16="http://schemas.microsoft.com/office/drawing/2014/main" id="{103DF5DA-6965-B7DB-295F-A57571FDE2D6}"/>
                </a:ext>
              </a:extLst>
            </p:cNvPr>
            <p:cNvSpPr/>
            <p:nvPr/>
          </p:nvSpPr>
          <p:spPr>
            <a:xfrm>
              <a:off x="156908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344F8A-D0F0-E84F-32CB-45737D89726C}"/>
              </a:ext>
            </a:extLst>
          </p:cNvPr>
          <p:cNvGrpSpPr/>
          <p:nvPr/>
        </p:nvGrpSpPr>
        <p:grpSpPr>
          <a:xfrm>
            <a:off x="15462250" y="1920875"/>
            <a:ext cx="1371600" cy="381000"/>
            <a:chOff x="14776450" y="5807075"/>
            <a:chExt cx="1371600" cy="381000"/>
          </a:xfrm>
        </p:grpSpPr>
        <p:sp>
          <p:nvSpPr>
            <p:cNvPr id="11" name="Stern: 5 Zacken 10">
              <a:extLst>
                <a:ext uri="{FF2B5EF4-FFF2-40B4-BE49-F238E27FC236}">
                  <a16:creationId xmlns:a16="http://schemas.microsoft.com/office/drawing/2014/main" id="{009E3A1D-7DAC-1A83-F6E0-080EE16994A1}"/>
                </a:ext>
              </a:extLst>
            </p:cNvPr>
            <p:cNvSpPr/>
            <p:nvPr/>
          </p:nvSpPr>
          <p:spPr>
            <a:xfrm>
              <a:off x="147764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Stern: 5 Zacken 11">
              <a:extLst>
                <a:ext uri="{FF2B5EF4-FFF2-40B4-BE49-F238E27FC236}">
                  <a16:creationId xmlns:a16="http://schemas.microsoft.com/office/drawing/2014/main" id="{5E449F5F-A264-ED93-188E-41DE3738294C}"/>
                </a:ext>
              </a:extLst>
            </p:cNvPr>
            <p:cNvSpPr/>
            <p:nvPr/>
          </p:nvSpPr>
          <p:spPr>
            <a:xfrm>
              <a:off x="152336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Stern: 5 Zacken 12">
              <a:extLst>
                <a:ext uri="{FF2B5EF4-FFF2-40B4-BE49-F238E27FC236}">
                  <a16:creationId xmlns:a16="http://schemas.microsoft.com/office/drawing/2014/main" id="{F7B8E268-6402-FC4E-8ABF-EF231F369C5C}"/>
                </a:ext>
              </a:extLst>
            </p:cNvPr>
            <p:cNvSpPr/>
            <p:nvPr/>
          </p:nvSpPr>
          <p:spPr>
            <a:xfrm>
              <a:off x="156908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E066C8E-B7E7-C0D9-A121-C863DFCF43C7}"/>
              </a:ext>
            </a:extLst>
          </p:cNvPr>
          <p:cNvGrpSpPr/>
          <p:nvPr/>
        </p:nvGrpSpPr>
        <p:grpSpPr>
          <a:xfrm>
            <a:off x="1517650" y="5959475"/>
            <a:ext cx="1143000" cy="304800"/>
            <a:chOff x="14776450" y="5807075"/>
            <a:chExt cx="1371600" cy="381000"/>
          </a:xfrm>
        </p:grpSpPr>
        <p:sp>
          <p:nvSpPr>
            <p:cNvPr id="15" name="Stern: 5 Zacken 14">
              <a:extLst>
                <a:ext uri="{FF2B5EF4-FFF2-40B4-BE49-F238E27FC236}">
                  <a16:creationId xmlns:a16="http://schemas.microsoft.com/office/drawing/2014/main" id="{487305D2-EBB0-25AD-B40B-131E418B0381}"/>
                </a:ext>
              </a:extLst>
            </p:cNvPr>
            <p:cNvSpPr/>
            <p:nvPr/>
          </p:nvSpPr>
          <p:spPr>
            <a:xfrm>
              <a:off x="147764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Stern: 5 Zacken 15">
              <a:extLst>
                <a:ext uri="{FF2B5EF4-FFF2-40B4-BE49-F238E27FC236}">
                  <a16:creationId xmlns:a16="http://schemas.microsoft.com/office/drawing/2014/main" id="{2A1C19EB-FC4F-C711-1653-CAD0110F29B0}"/>
                </a:ext>
              </a:extLst>
            </p:cNvPr>
            <p:cNvSpPr/>
            <p:nvPr/>
          </p:nvSpPr>
          <p:spPr>
            <a:xfrm>
              <a:off x="152336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Stern: 5 Zacken 16">
              <a:extLst>
                <a:ext uri="{FF2B5EF4-FFF2-40B4-BE49-F238E27FC236}">
                  <a16:creationId xmlns:a16="http://schemas.microsoft.com/office/drawing/2014/main" id="{3A9BE8F1-9994-F7CD-4C98-D1B1BA3E5749}"/>
                </a:ext>
              </a:extLst>
            </p:cNvPr>
            <p:cNvSpPr/>
            <p:nvPr/>
          </p:nvSpPr>
          <p:spPr>
            <a:xfrm>
              <a:off x="156908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240F815-6A08-7AED-10A2-90BC26380CC5}"/>
              </a:ext>
            </a:extLst>
          </p:cNvPr>
          <p:cNvGrpSpPr/>
          <p:nvPr/>
        </p:nvGrpSpPr>
        <p:grpSpPr>
          <a:xfrm>
            <a:off x="14776450" y="6645275"/>
            <a:ext cx="914400" cy="304800"/>
            <a:chOff x="14776450" y="5807075"/>
            <a:chExt cx="1371600" cy="381000"/>
          </a:xfrm>
        </p:grpSpPr>
        <p:sp>
          <p:nvSpPr>
            <p:cNvPr id="19" name="Stern: 5 Zacken 18">
              <a:extLst>
                <a:ext uri="{FF2B5EF4-FFF2-40B4-BE49-F238E27FC236}">
                  <a16:creationId xmlns:a16="http://schemas.microsoft.com/office/drawing/2014/main" id="{8AEA6E71-C27D-63DD-BBD8-4BBC7FCCFA2B}"/>
                </a:ext>
              </a:extLst>
            </p:cNvPr>
            <p:cNvSpPr/>
            <p:nvPr/>
          </p:nvSpPr>
          <p:spPr>
            <a:xfrm>
              <a:off x="147764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Stern: 5 Zacken 19">
              <a:extLst>
                <a:ext uri="{FF2B5EF4-FFF2-40B4-BE49-F238E27FC236}">
                  <a16:creationId xmlns:a16="http://schemas.microsoft.com/office/drawing/2014/main" id="{1D2071CF-024D-9D3C-2C6A-BDABD29BA323}"/>
                </a:ext>
              </a:extLst>
            </p:cNvPr>
            <p:cNvSpPr/>
            <p:nvPr/>
          </p:nvSpPr>
          <p:spPr>
            <a:xfrm>
              <a:off x="152336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Stern: 5 Zacken 20">
              <a:extLst>
                <a:ext uri="{FF2B5EF4-FFF2-40B4-BE49-F238E27FC236}">
                  <a16:creationId xmlns:a16="http://schemas.microsoft.com/office/drawing/2014/main" id="{2984D7DE-4575-4107-051D-6EFD9294EE32}"/>
                </a:ext>
              </a:extLst>
            </p:cNvPr>
            <p:cNvSpPr/>
            <p:nvPr/>
          </p:nvSpPr>
          <p:spPr>
            <a:xfrm>
              <a:off x="15690850" y="5807075"/>
              <a:ext cx="457200" cy="381000"/>
            </a:xfrm>
            <a:prstGeom prst="star5">
              <a:avLst/>
            </a:prstGeom>
            <a:solidFill>
              <a:srgbClr val="FDC300"/>
            </a:solidFill>
            <a:ln>
              <a:solidFill>
                <a:srgbClr val="FD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5E578CB4-0F9C-888E-C97F-8FF39E810BCA}"/>
              </a:ext>
            </a:extLst>
          </p:cNvPr>
          <p:cNvSpPr txBox="1"/>
          <p:nvPr/>
        </p:nvSpPr>
        <p:spPr>
          <a:xfrm>
            <a:off x="1420293" y="3067120"/>
            <a:ext cx="172635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“Stars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are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most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used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filter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we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60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have</a:t>
            </a:r>
            <a:r>
              <a:rPr lang="de-DE" sz="6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on Booking.com“</a:t>
            </a:r>
          </a:p>
          <a:p>
            <a:endParaRPr lang="de-DE" sz="24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		</a:t>
            </a:r>
            <a:r>
              <a:rPr lang="de-DE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Olivier </a:t>
            </a:r>
            <a:r>
              <a:rPr lang="en-US" sz="3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Grémillon</a:t>
            </a:r>
            <a:r>
              <a:rPr lang="en-US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Vice President Global Segments, Booking.com</a:t>
            </a:r>
            <a:r>
              <a:rPr lang="de-DE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-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703E069-C885-B061-6209-34DDD1CD5356}"/>
              </a:ext>
            </a:extLst>
          </p:cNvPr>
          <p:cNvSpPr txBox="1"/>
          <p:nvPr/>
        </p:nvSpPr>
        <p:spPr>
          <a:xfrm>
            <a:off x="831850" y="10683875"/>
            <a:ext cx="1158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Source: https://skift.com/2019/10/15/booking-coms-new-star-ratings-for-short-term-rentals-shake-sector/</a:t>
            </a:r>
          </a:p>
        </p:txBody>
      </p:sp>
    </p:spTree>
    <p:extLst>
      <p:ext uri="{BB962C8B-B14F-4D97-AF65-F5344CB8AC3E}">
        <p14:creationId xmlns:p14="http://schemas.microsoft.com/office/powerpoint/2010/main" val="202162346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i enthält.&#10;&#10;KI-generierte Inhalte können fehlerhaft sein.">
            <a:extLst>
              <a:ext uri="{FF2B5EF4-FFF2-40B4-BE49-F238E27FC236}">
                <a16:creationId xmlns:a16="http://schemas.microsoft.com/office/drawing/2014/main" id="{1CF5D765-24C8-0992-8CC9-2ED18E461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0684" y1="81836" x2="50684" y2="81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250" y="1465567"/>
            <a:ext cx="9753600" cy="97536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C7C5094-5BB9-D13D-FC0B-E9D95ADF277C}"/>
              </a:ext>
            </a:extLst>
          </p:cNvPr>
          <p:cNvSpPr txBox="1">
            <a:spLocks/>
          </p:cNvSpPr>
          <p:nvPr/>
        </p:nvSpPr>
        <p:spPr>
          <a:xfrm>
            <a:off x="1373571" y="5303973"/>
            <a:ext cx="7162800" cy="2560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Pre-selection</a:t>
            </a: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oversized </a:t>
            </a: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</a:t>
            </a:r>
            <a:endParaRPr lang="de-DE" sz="3200" dirty="0">
              <a:solidFill>
                <a:srgbClr val="0065A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de-DE" sz="2800" b="1" dirty="0">
              <a:solidFill>
                <a:srgbClr val="0065A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65A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3CF04FD-6A25-7D82-FCBC-769776CD70F3}"/>
              </a:ext>
            </a:extLst>
          </p:cNvPr>
          <p:cNvSpPr txBox="1"/>
          <p:nvPr/>
        </p:nvSpPr>
        <p:spPr>
          <a:xfrm>
            <a:off x="3575050" y="9617075"/>
            <a:ext cx="1409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Star </a:t>
            </a:r>
            <a:r>
              <a:rPr lang="de-DE" sz="4800" b="1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ratings</a:t>
            </a:r>
            <a:r>
              <a:rPr lang="de-DE" sz="48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and </a:t>
            </a:r>
            <a:r>
              <a:rPr lang="de-DE" sz="4800" b="1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reviews</a:t>
            </a:r>
            <a:r>
              <a:rPr lang="de-DE" sz="48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4800" b="1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serve</a:t>
            </a:r>
            <a:r>
              <a:rPr lang="de-DE" sz="48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different </a:t>
            </a:r>
            <a:r>
              <a:rPr lang="de-DE" sz="4800" b="1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purposes</a:t>
            </a:r>
            <a:r>
              <a:rPr lang="de-DE" sz="48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!</a:t>
            </a:r>
          </a:p>
          <a:p>
            <a:endParaRPr lang="de-D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C2F4D45-5B9B-B00B-6E48-841D2E1CD7E9}"/>
              </a:ext>
            </a:extLst>
          </p:cNvPr>
          <p:cNvSpPr txBox="1">
            <a:spLocks/>
          </p:cNvSpPr>
          <p:nvPr/>
        </p:nvSpPr>
        <p:spPr>
          <a:xfrm>
            <a:off x="13430469" y="5303973"/>
            <a:ext cx="7162800" cy="2560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 </a:t>
            </a: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safeguarding</a:t>
            </a: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914400" lvl="2" indent="0">
              <a:buNone/>
            </a:pP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</a:t>
            </a: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de-DE" sz="3200" dirty="0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3200" dirty="0" err="1">
                <a:solidFill>
                  <a:srgbClr val="0065A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</a:t>
            </a:r>
            <a:endParaRPr lang="de-DE" sz="3200" dirty="0">
              <a:solidFill>
                <a:srgbClr val="0065A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de-DE" sz="3200" b="1" dirty="0">
              <a:solidFill>
                <a:srgbClr val="0065A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2DFF55F-0A48-3D3C-05B2-E87F4A3D1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/>
              <a:t>Hotelstars vs. Reviews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F52891D5-D9EB-85D2-9AA4-C68456878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8592800" cy="762000"/>
          </a:xfrm>
        </p:spPr>
        <p:txBody>
          <a:bodyPr/>
          <a:lstStyle/>
          <a:p>
            <a:r>
              <a:rPr lang="de-DE" dirty="0"/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2193504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3C853-562B-7730-7777-CC3ADD8F7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1A54BD1B-14EA-3C53-6B89-FB6C8153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53" y="1715141"/>
            <a:ext cx="18093690" cy="982452"/>
          </a:xfrm>
        </p:spPr>
        <p:txBody>
          <a:bodyPr/>
          <a:lstStyle/>
          <a:p>
            <a:r>
              <a:rPr lang="de-DE" sz="4000" b="0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Generated</a:t>
            </a:r>
            <a:r>
              <a:rPr lang="de-DE" sz="4000" b="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Facts: The AI Illusion of Hotels </a:t>
            </a:r>
            <a:endParaRPr lang="en-AU" sz="4000" b="0" dirty="0">
              <a:solidFill>
                <a:srgbClr val="0065A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4D4472-B4D4-8585-C574-010F9759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08" y="2987675"/>
            <a:ext cx="5705708" cy="71402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47C898-8E65-64DD-7D74-9324C6AD4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49" y="3004842"/>
            <a:ext cx="5747621" cy="71231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F63EB5-97B9-17C2-6783-3FEBE909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4503" y="3080684"/>
            <a:ext cx="5705707" cy="7047277"/>
          </a:xfrm>
          <a:prstGeom prst="rect">
            <a:avLst/>
          </a:prstGeom>
        </p:spPr>
      </p:pic>
      <p:pic>
        <p:nvPicPr>
          <p:cNvPr id="2" name="Grafik 1" descr="Ein Bild, das Text, Screenshot, Schrift, rot enthält.&#10;&#10;Automatisch generierte Beschreibung">
            <a:extLst>
              <a:ext uri="{FF2B5EF4-FFF2-40B4-BE49-F238E27FC236}">
                <a16:creationId xmlns:a16="http://schemas.microsoft.com/office/drawing/2014/main" id="{2D33117D-1B14-6A1C-9CF2-F2E6F6489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482">
            <a:off x="2144371" y="4406079"/>
            <a:ext cx="14715936" cy="3839940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7669B152-1417-1886-9273-BF99663B2133}"/>
              </a:ext>
            </a:extLst>
          </p:cNvPr>
          <p:cNvSpPr txBox="1">
            <a:spLocks/>
          </p:cNvSpPr>
          <p:nvPr/>
        </p:nvSpPr>
        <p:spPr>
          <a:xfrm>
            <a:off x="679450" y="725004"/>
            <a:ext cx="18592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411144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3CA997-D089-DFC6-3A85-0BC134C38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THAT‘S WHO I AM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2A8F9E-8C90-63DE-79BF-12129B869A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Maria Dinböck</a:t>
            </a:r>
          </a:p>
        </p:txBody>
      </p:sp>
      <p:graphicFrame>
        <p:nvGraphicFramePr>
          <p:cNvPr id="10" name="Textplatzhalter 5">
            <a:extLst>
              <a:ext uri="{FF2B5EF4-FFF2-40B4-BE49-F238E27FC236}">
                <a16:creationId xmlns:a16="http://schemas.microsoft.com/office/drawing/2014/main" id="{C0E6B866-E053-1E07-680E-850784A77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120365"/>
              </p:ext>
            </p:extLst>
          </p:nvPr>
        </p:nvGraphicFramePr>
        <p:xfrm>
          <a:off x="679450" y="3444875"/>
          <a:ext cx="9372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" name="Bildplatzhalter 63">
            <a:extLst>
              <a:ext uri="{FF2B5EF4-FFF2-40B4-BE49-F238E27FC236}">
                <a16:creationId xmlns:a16="http://schemas.microsoft.com/office/drawing/2014/main" id="{F8966127-3208-4CB2-147B-C07460DFD5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2632" b="26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17829"/>
      </p:ext>
    </p:extLst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54058-350E-64EC-0B1D-E192E527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457A07B-33B4-17FB-DA5C-9F138D22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197904"/>
            <a:ext cx="8684173" cy="4924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9081D0B-F14C-91D0-3C6B-C6E9F23F5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3187195"/>
            <a:ext cx="8703368" cy="4934959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372308-A4AE-533C-D7AC-D3064B94BFC3}"/>
              </a:ext>
            </a:extLst>
          </p:cNvPr>
          <p:cNvSpPr txBox="1">
            <a:spLocks/>
          </p:cNvSpPr>
          <p:nvPr/>
        </p:nvSpPr>
        <p:spPr>
          <a:xfrm>
            <a:off x="679450" y="725004"/>
            <a:ext cx="18592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DO HOTEL STARS MATTER MORE THAN EVER?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ECACB5A9-6A8A-9322-4AFD-AA3BEF5246F3}"/>
              </a:ext>
            </a:extLst>
          </p:cNvPr>
          <p:cNvSpPr txBox="1">
            <a:spLocks/>
          </p:cNvSpPr>
          <p:nvPr/>
        </p:nvSpPr>
        <p:spPr>
          <a:xfrm>
            <a:off x="659753" y="1715141"/>
            <a:ext cx="18093690" cy="98245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Generated Facts: The AI Illusion of Hotels </a:t>
            </a:r>
            <a:endParaRPr lang="en-AU" sz="4000" dirty="0">
              <a:solidFill>
                <a:srgbClr val="0065A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7978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1AA2-565B-D639-0897-8A31DB96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2A22458-41D5-345B-3CF0-ABDE3C1E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0" y="3214156"/>
            <a:ext cx="8684173" cy="4924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CD5F0E-0100-B67B-1454-39B71506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3187195"/>
            <a:ext cx="8703368" cy="4934959"/>
          </a:xfrm>
          <a:prstGeom prst="rect">
            <a:avLst/>
          </a:prstGeom>
        </p:spPr>
      </p:pic>
      <p:pic>
        <p:nvPicPr>
          <p:cNvPr id="9" name="Grafik 8" descr="Ein Bild, das Text, Screenshot, Schrift, rot enthält.&#10;&#10;Automatisch generierte Beschreibung">
            <a:extLst>
              <a:ext uri="{FF2B5EF4-FFF2-40B4-BE49-F238E27FC236}">
                <a16:creationId xmlns:a16="http://schemas.microsoft.com/office/drawing/2014/main" id="{96AC27AE-951D-D045-5B4C-79CEAA6E5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482">
            <a:off x="2694081" y="3734704"/>
            <a:ext cx="14715936" cy="3839940"/>
          </a:xfrm>
          <a:prstGeom prst="rect">
            <a:avLst/>
          </a:prstGeom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1836951C-A855-D91D-C276-FE90814EBA3E}"/>
              </a:ext>
            </a:extLst>
          </p:cNvPr>
          <p:cNvSpPr txBox="1">
            <a:spLocks/>
          </p:cNvSpPr>
          <p:nvPr/>
        </p:nvSpPr>
        <p:spPr>
          <a:xfrm>
            <a:off x="659753" y="1715141"/>
            <a:ext cx="18093690" cy="98245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Generated Facts: The AI Illusion of Hotels </a:t>
            </a:r>
            <a:endParaRPr lang="en-AU" sz="4000" dirty="0">
              <a:solidFill>
                <a:srgbClr val="0065A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1D141487-C4F8-CB0D-010D-C2D21FC58E3C}"/>
              </a:ext>
            </a:extLst>
          </p:cNvPr>
          <p:cNvSpPr txBox="1">
            <a:spLocks/>
          </p:cNvSpPr>
          <p:nvPr/>
        </p:nvSpPr>
        <p:spPr>
          <a:xfrm>
            <a:off x="679450" y="725004"/>
            <a:ext cx="18592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221518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7C30E-CD38-D2F0-CD65-0414D469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28334E-BF08-8FB6-00D0-A24C6075144F}"/>
              </a:ext>
            </a:extLst>
          </p:cNvPr>
          <p:cNvGrpSpPr/>
          <p:nvPr/>
        </p:nvGrpSpPr>
        <p:grpSpPr>
          <a:xfrm>
            <a:off x="787037" y="2891362"/>
            <a:ext cx="6413871" cy="7119463"/>
            <a:chOff x="12566650" y="2911475"/>
            <a:chExt cx="6413871" cy="711946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FBB8C3F-6846-46FD-25A6-D9ED3143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66650" y="2911475"/>
              <a:ext cx="5724761" cy="7119463"/>
            </a:xfrm>
            <a:prstGeom prst="rect">
              <a:avLst/>
            </a:prstGeom>
          </p:spPr>
        </p:pic>
        <p:sp>
          <p:nvSpPr>
            <p:cNvPr id="5" name="Gleichschenkliges Dreieck 4">
              <a:extLst>
                <a:ext uri="{FF2B5EF4-FFF2-40B4-BE49-F238E27FC236}">
                  <a16:creationId xmlns:a16="http://schemas.microsoft.com/office/drawing/2014/main" id="{64133AA9-0DDB-AA3B-3D98-17B7E84631ED}"/>
                </a:ext>
              </a:extLst>
            </p:cNvPr>
            <p:cNvSpPr/>
            <p:nvPr/>
          </p:nvSpPr>
          <p:spPr>
            <a:xfrm rot="5400000">
              <a:off x="17842401" y="497375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EB9C1EC-D5EC-8844-8C9C-B812B4B9F64F}"/>
              </a:ext>
            </a:extLst>
          </p:cNvPr>
          <p:cNvGrpSpPr/>
          <p:nvPr/>
        </p:nvGrpSpPr>
        <p:grpSpPr>
          <a:xfrm>
            <a:off x="831850" y="2944140"/>
            <a:ext cx="6400800" cy="7099350"/>
            <a:chOff x="6699250" y="2911475"/>
            <a:chExt cx="6400800" cy="709935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89F908-F7B4-79FE-CF63-EA450D407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9250" y="2911475"/>
              <a:ext cx="5737832" cy="7099350"/>
            </a:xfrm>
            <a:prstGeom prst="rect">
              <a:avLst/>
            </a:prstGeom>
          </p:spPr>
        </p:pic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6801A9B3-D079-8EE3-817D-0687FE6B614A}"/>
                </a:ext>
              </a:extLst>
            </p:cNvPr>
            <p:cNvSpPr/>
            <p:nvPr/>
          </p:nvSpPr>
          <p:spPr>
            <a:xfrm rot="5400000">
              <a:off x="11961930" y="489755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6C92A29-ADFF-DAEF-3F6C-2FEE7BD2D630}"/>
              </a:ext>
            </a:extLst>
          </p:cNvPr>
          <p:cNvGrpSpPr/>
          <p:nvPr/>
        </p:nvGrpSpPr>
        <p:grpSpPr>
          <a:xfrm>
            <a:off x="833139" y="2957969"/>
            <a:ext cx="6400801" cy="7099350"/>
            <a:chOff x="679450" y="2911475"/>
            <a:chExt cx="6400801" cy="709935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162EF28-3618-9612-AE36-49993AE4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450" y="2911475"/>
              <a:ext cx="5724761" cy="7099350"/>
            </a:xfrm>
            <a:prstGeom prst="rect">
              <a:avLst/>
            </a:prstGeom>
          </p:spPr>
        </p:pic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A2A5C8B2-200F-4660-89B3-F230D61C3F04}"/>
                </a:ext>
              </a:extLst>
            </p:cNvPr>
            <p:cNvSpPr/>
            <p:nvPr/>
          </p:nvSpPr>
          <p:spPr>
            <a:xfrm rot="5400000">
              <a:off x="5942131" y="488779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AE78121-90D5-CA2C-26F2-8020263DDC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en-AU" dirty="0"/>
              <a:t>Verified by HSU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CA3BF52-53E6-43F0-A5D2-383830F30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8592800" cy="762000"/>
          </a:xfrm>
        </p:spPr>
        <p:txBody>
          <a:bodyPr/>
          <a:lstStyle/>
          <a:p>
            <a:r>
              <a:rPr lang="de-DE" dirty="0"/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352765317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FA963-A598-B977-AF97-CB685C50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EDB0505-3955-C41B-9D54-CF4D1C32DD0D}"/>
              </a:ext>
            </a:extLst>
          </p:cNvPr>
          <p:cNvGrpSpPr/>
          <p:nvPr/>
        </p:nvGrpSpPr>
        <p:grpSpPr>
          <a:xfrm>
            <a:off x="12566650" y="2911475"/>
            <a:ext cx="6413871" cy="7119463"/>
            <a:chOff x="12566650" y="2911475"/>
            <a:chExt cx="6413871" cy="711946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62D47C2-B55F-A55D-C348-F58496EA4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66650" y="2911475"/>
              <a:ext cx="5724761" cy="7119463"/>
            </a:xfrm>
            <a:prstGeom prst="rect">
              <a:avLst/>
            </a:prstGeom>
          </p:spPr>
        </p:pic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ED37484E-3FE4-2887-612D-E609EFEAD891}"/>
                </a:ext>
              </a:extLst>
            </p:cNvPr>
            <p:cNvSpPr/>
            <p:nvPr/>
          </p:nvSpPr>
          <p:spPr>
            <a:xfrm rot="5400000">
              <a:off x="17842401" y="497375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2D8DDEC-9E8E-C352-A4DC-29635FFA1613}"/>
              </a:ext>
            </a:extLst>
          </p:cNvPr>
          <p:cNvGrpSpPr/>
          <p:nvPr/>
        </p:nvGrpSpPr>
        <p:grpSpPr>
          <a:xfrm>
            <a:off x="6699250" y="2911475"/>
            <a:ext cx="6400800" cy="7099350"/>
            <a:chOff x="6699250" y="2911475"/>
            <a:chExt cx="6400800" cy="709935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C51CF8A-131A-F69F-DF10-7C0CA1F27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9250" y="2911475"/>
              <a:ext cx="5737832" cy="7099350"/>
            </a:xfrm>
            <a:prstGeom prst="rect">
              <a:avLst/>
            </a:prstGeom>
          </p:spPr>
        </p:pic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5F372D9E-7C3D-5AE0-2C63-EBC1EABB2010}"/>
                </a:ext>
              </a:extLst>
            </p:cNvPr>
            <p:cNvSpPr/>
            <p:nvPr/>
          </p:nvSpPr>
          <p:spPr>
            <a:xfrm rot="5400000">
              <a:off x="11961930" y="489755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55C114C-5FC9-DC94-4D89-CBC98BF29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en-AU" dirty="0"/>
              <a:t>Verified by HSU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5FEC0CF-69AC-C552-7C05-667B2F3C42C0}"/>
              </a:ext>
            </a:extLst>
          </p:cNvPr>
          <p:cNvGrpSpPr/>
          <p:nvPr/>
        </p:nvGrpSpPr>
        <p:grpSpPr>
          <a:xfrm>
            <a:off x="679450" y="2911475"/>
            <a:ext cx="6400801" cy="7099350"/>
            <a:chOff x="679450" y="2911475"/>
            <a:chExt cx="6400801" cy="709935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7F2CCCD-C805-B891-C8B9-9570DFACB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450" y="2911475"/>
              <a:ext cx="5724761" cy="7099350"/>
            </a:xfrm>
            <a:prstGeom prst="rect">
              <a:avLst/>
            </a:prstGeom>
          </p:spPr>
        </p:pic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A97817C4-5F6D-6AB5-49FB-0E046DD7F085}"/>
                </a:ext>
              </a:extLst>
            </p:cNvPr>
            <p:cNvSpPr/>
            <p:nvPr/>
          </p:nvSpPr>
          <p:spPr>
            <a:xfrm rot="5400000">
              <a:off x="5942131" y="4887795"/>
              <a:ext cx="1514239" cy="76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87DA2835-0B0A-7578-F6FD-87988ABBF0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8592800" cy="762000"/>
          </a:xfrm>
        </p:spPr>
        <p:txBody>
          <a:bodyPr/>
          <a:lstStyle/>
          <a:p>
            <a:r>
              <a:rPr lang="de-DE" dirty="0"/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3141789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3AE62E2-FBC1-ED08-CAD5-A2C97E75A6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0" y="1336715"/>
            <a:ext cx="20075579" cy="9972000"/>
          </a:xfrm>
          <a:prstGeom prst="rect">
            <a:avLst/>
          </a:prstGeom>
        </p:spPr>
      </p:pic>
      <p:pic>
        <p:nvPicPr>
          <p:cNvPr id="12" name="Grafik 11" descr="Ein Bild, das Text, Schrift, weiß, Design enthält.&#10;&#10;KI-generierte Inhalte können fehlerhaft sein.">
            <a:extLst>
              <a:ext uri="{FF2B5EF4-FFF2-40B4-BE49-F238E27FC236}">
                <a16:creationId xmlns:a16="http://schemas.microsoft.com/office/drawing/2014/main" id="{536FCC4B-8A95-82C7-35C0-317A3AD98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669">
            <a:off x="6864348" y="3263900"/>
            <a:ext cx="6375400" cy="4781550"/>
          </a:xfrm>
          <a:prstGeom prst="ellipse">
            <a:avLst/>
          </a:prstGeom>
          <a:ln w="63500" cap="rnd">
            <a:solidFill>
              <a:srgbClr val="0065A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F06CA603-4047-A206-9084-293FC8E3545E}"/>
              </a:ext>
            </a:extLst>
          </p:cNvPr>
          <p:cNvSpPr txBox="1">
            <a:spLocks/>
          </p:cNvSpPr>
          <p:nvPr/>
        </p:nvSpPr>
        <p:spPr>
          <a:xfrm>
            <a:off x="603250" y="574715"/>
            <a:ext cx="18592800" cy="76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DO HOTEL STARS MATTER MORE THAN EVER?</a:t>
            </a:r>
          </a:p>
        </p:txBody>
      </p:sp>
    </p:spTree>
    <p:extLst>
      <p:ext uri="{BB962C8B-B14F-4D97-AF65-F5344CB8AC3E}">
        <p14:creationId xmlns:p14="http://schemas.microsoft.com/office/powerpoint/2010/main" val="967378923"/>
      </p:ext>
    </p:extLst>
  </p:cSld>
  <p:clrMapOvr>
    <a:masterClrMapping/>
  </p:clrMapOvr>
  <p:transition spd="slow">
    <p:push dir="u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Ein Bild, das Schrift, Design enthält.&#10;&#10;KI-generierte Inhalte können fehlerhaft sein.">
            <a:extLst>
              <a:ext uri="{FF2B5EF4-FFF2-40B4-BE49-F238E27FC236}">
                <a16:creationId xmlns:a16="http://schemas.microsoft.com/office/drawing/2014/main" id="{946595F6-6BCC-F85A-E09C-F75B8B5E6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68" y="8391684"/>
            <a:ext cx="2450781" cy="2450781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8B7FE116-E756-4E9D-A8BD-B2911B1A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608" y="2770506"/>
            <a:ext cx="2770142" cy="13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CC0A462-4A0D-4865-B50C-37BB67AD2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2911475"/>
            <a:ext cx="3103574" cy="101475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D4FC545-FD88-C5AE-73D7-E20C62782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cap="all" dirty="0"/>
              <a:t>International Distribution Channels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2700F26-A0DB-D840-4721-96B6A87DFCEB}"/>
              </a:ext>
            </a:extLst>
          </p:cNvPr>
          <p:cNvGrpSpPr/>
          <p:nvPr/>
        </p:nvGrpSpPr>
        <p:grpSpPr>
          <a:xfrm>
            <a:off x="6965950" y="3444875"/>
            <a:ext cx="6172200" cy="6172200"/>
            <a:chOff x="6965950" y="3902075"/>
            <a:chExt cx="6172200" cy="6172200"/>
          </a:xfrm>
        </p:grpSpPr>
        <p:pic>
          <p:nvPicPr>
            <p:cNvPr id="3" name="Grafik 2" descr="Ein Bild, das Kreis, Design enthält.&#10;&#10;KI-generierte Inhalte können fehlerhaft sein.">
              <a:extLst>
                <a:ext uri="{FF2B5EF4-FFF2-40B4-BE49-F238E27FC236}">
                  <a16:creationId xmlns:a16="http://schemas.microsoft.com/office/drawing/2014/main" id="{CCD70855-1881-AE9E-C158-9D84967D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50" y="3902075"/>
              <a:ext cx="6172200" cy="6172200"/>
            </a:xfrm>
            <a:prstGeom prst="rect">
              <a:avLst/>
            </a:prstGeom>
            <a:noFill/>
          </p:spPr>
        </p:pic>
        <p:pic>
          <p:nvPicPr>
            <p:cNvPr id="7" name="Grafik 6" descr="Ein Bild, das Text, Schrift, Logo, Grafiken enthält.&#10;&#10;KI-generierte Inhalte können fehlerhaft sein.">
              <a:extLst>
                <a:ext uri="{FF2B5EF4-FFF2-40B4-BE49-F238E27FC236}">
                  <a16:creationId xmlns:a16="http://schemas.microsoft.com/office/drawing/2014/main" id="{0C4ED8AF-2339-FD79-82E2-CF71A041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3" b="15788"/>
            <a:stretch/>
          </p:blipFill>
          <p:spPr>
            <a:xfrm>
              <a:off x="9239250" y="4816475"/>
              <a:ext cx="1625600" cy="457200"/>
            </a:xfrm>
            <a:prstGeom prst="rect">
              <a:avLst/>
            </a:prstGeom>
          </p:spPr>
        </p:pic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4AA8FD1A-A497-C7AA-2BAF-E276646E53D2}"/>
              </a:ext>
            </a:extLst>
          </p:cNvPr>
          <p:cNvSpPr/>
          <p:nvPr/>
        </p:nvSpPr>
        <p:spPr>
          <a:xfrm>
            <a:off x="6565900" y="3140075"/>
            <a:ext cx="6972300" cy="6781800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655E7BD-9242-8A4D-4C27-2A85194BCF4D}"/>
              </a:ext>
            </a:extLst>
          </p:cNvPr>
          <p:cNvSpPr/>
          <p:nvPr/>
        </p:nvSpPr>
        <p:spPr>
          <a:xfrm>
            <a:off x="12261850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1EDE20-9794-2AC1-6CA9-C9CBBBB53F1A}"/>
              </a:ext>
            </a:extLst>
          </p:cNvPr>
          <p:cNvSpPr/>
          <p:nvPr/>
        </p:nvSpPr>
        <p:spPr>
          <a:xfrm>
            <a:off x="133953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6A3B345-256F-CC48-0D78-72E677572D13}"/>
              </a:ext>
            </a:extLst>
          </p:cNvPr>
          <p:cNvSpPr/>
          <p:nvPr/>
        </p:nvSpPr>
        <p:spPr>
          <a:xfrm>
            <a:off x="12261850" y="8931275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B284B5B-EBF6-6F55-2E69-9546C274B73B}"/>
              </a:ext>
            </a:extLst>
          </p:cNvPr>
          <p:cNvSpPr/>
          <p:nvPr/>
        </p:nvSpPr>
        <p:spPr>
          <a:xfrm>
            <a:off x="7727951" y="90455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9C23478-4BB5-543D-746B-7C9194925EAB}"/>
              </a:ext>
            </a:extLst>
          </p:cNvPr>
          <p:cNvSpPr/>
          <p:nvPr/>
        </p:nvSpPr>
        <p:spPr>
          <a:xfrm>
            <a:off x="64230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2500E61-0422-5901-7E0E-F91583F5FD3B}"/>
              </a:ext>
            </a:extLst>
          </p:cNvPr>
          <p:cNvSpPr/>
          <p:nvPr/>
        </p:nvSpPr>
        <p:spPr>
          <a:xfrm>
            <a:off x="7613651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932AF6E-65E8-31F6-C1C3-72664B0327A3}"/>
              </a:ext>
            </a:extLst>
          </p:cNvPr>
          <p:cNvCxnSpPr>
            <a:cxnSpLocks/>
          </p:cNvCxnSpPr>
          <p:nvPr/>
        </p:nvCxnSpPr>
        <p:spPr>
          <a:xfrm flipV="1">
            <a:off x="12414250" y="3292475"/>
            <a:ext cx="2057400" cy="723900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2355D8C-23E7-4683-4486-A883A5C50417}"/>
              </a:ext>
            </a:extLst>
          </p:cNvPr>
          <p:cNvSpPr/>
          <p:nvPr/>
        </p:nvSpPr>
        <p:spPr>
          <a:xfrm>
            <a:off x="14471650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CBA9241-D108-0B27-6554-E7AA548ED819}"/>
              </a:ext>
            </a:extLst>
          </p:cNvPr>
          <p:cNvSpPr/>
          <p:nvPr/>
        </p:nvSpPr>
        <p:spPr>
          <a:xfrm>
            <a:off x="14471650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BCD3237-6D1F-1DE0-3547-C37E903BE94F}"/>
              </a:ext>
            </a:extLst>
          </p:cNvPr>
          <p:cNvSpPr/>
          <p:nvPr/>
        </p:nvSpPr>
        <p:spPr>
          <a:xfrm>
            <a:off x="14471650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2334107-8A80-A88C-630E-B7B9C9B9C4C3}"/>
              </a:ext>
            </a:extLst>
          </p:cNvPr>
          <p:cNvSpPr/>
          <p:nvPr/>
        </p:nvSpPr>
        <p:spPr>
          <a:xfrm>
            <a:off x="2654301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642EF1E-346F-C384-01AE-409322F15747}"/>
              </a:ext>
            </a:extLst>
          </p:cNvPr>
          <p:cNvSpPr/>
          <p:nvPr/>
        </p:nvSpPr>
        <p:spPr>
          <a:xfrm>
            <a:off x="2654301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340EEB8-1FE8-1CD3-6ACD-C4997113D458}"/>
              </a:ext>
            </a:extLst>
          </p:cNvPr>
          <p:cNvSpPr/>
          <p:nvPr/>
        </p:nvSpPr>
        <p:spPr>
          <a:xfrm>
            <a:off x="2654301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D9FAB15E-4CAD-003E-C93F-7FA85A62EF1D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3494483" y="6530976"/>
            <a:ext cx="977167" cy="8452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7F17CFF-0987-B12C-8FDE-B0A846654B83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2376150" y="9054027"/>
            <a:ext cx="2095500" cy="549831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A8CB5053-C271-D9D0-AE48-195CF61C1AD9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5486400" y="3408910"/>
            <a:ext cx="2216638" cy="607465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25F15601-7CB6-BB29-D631-A9B7B8D3D1E8}"/>
              </a:ext>
            </a:extLst>
          </p:cNvPr>
          <p:cNvCxnSpPr>
            <a:cxnSpLocks/>
            <a:stCxn id="25" idx="6"/>
            <a:endCxn id="17" idx="6"/>
          </p:cNvCxnSpPr>
          <p:nvPr/>
        </p:nvCxnSpPr>
        <p:spPr>
          <a:xfrm flipV="1">
            <a:off x="5486400" y="6530975"/>
            <a:ext cx="1165225" cy="1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8BA835A-0C86-161D-7D44-0F357189CD62}"/>
              </a:ext>
            </a:extLst>
          </p:cNvPr>
          <p:cNvCxnSpPr>
            <a:cxnSpLocks/>
            <a:stCxn id="26" idx="6"/>
            <a:endCxn id="16" idx="2"/>
          </p:cNvCxnSpPr>
          <p:nvPr/>
        </p:nvCxnSpPr>
        <p:spPr>
          <a:xfrm flipV="1">
            <a:off x="5486400" y="9159875"/>
            <a:ext cx="2241551" cy="443983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0B3066CE-5E69-27BD-0123-FF98A4C22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1650" y="5988837"/>
            <a:ext cx="2826247" cy="106455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87EF5DF-BFAB-4B81-937A-CD0D9FACA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050" y="6239822"/>
            <a:ext cx="2510335" cy="557853"/>
          </a:xfrm>
          <a:prstGeom prst="rect">
            <a:avLst/>
          </a:prstGeom>
        </p:spPr>
      </p:pic>
      <p:pic>
        <p:nvPicPr>
          <p:cNvPr id="1026" name="Picture 2" descr="Invia Travel Germany GmbH | LinkedIn">
            <a:extLst>
              <a:ext uri="{FF2B5EF4-FFF2-40B4-BE49-F238E27FC236}">
                <a16:creationId xmlns:a16="http://schemas.microsoft.com/office/drawing/2014/main" id="{8D1800A9-C295-BEEB-7BEE-3ED1E0CA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86345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AC136138-AF4E-0DE8-BEF3-F540A8A64F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0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Google – Wikipedia"/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/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012C90-564B-B6AA-1287-1B32DF52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77" y="5019972"/>
            <a:ext cx="9864950" cy="3225483"/>
          </a:xfrm>
          <a:prstGeom prst="rect">
            <a:avLst/>
          </a:prstGeom>
        </p:spPr>
      </p:pic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5F631EE3-D6A3-D223-4309-382B96796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1658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5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ussdiagramm: Verzögerung 44">
            <a:extLst>
              <a:ext uri="{FF2B5EF4-FFF2-40B4-BE49-F238E27FC236}">
                <a16:creationId xmlns:a16="http://schemas.microsoft.com/office/drawing/2014/main" id="{F956F9C4-CBF1-2CB9-7BA5-78247012C0F8}"/>
              </a:ext>
            </a:extLst>
          </p:cNvPr>
          <p:cNvSpPr/>
          <p:nvPr/>
        </p:nvSpPr>
        <p:spPr>
          <a:xfrm rot="16200000" flipV="1">
            <a:off x="8875730" y="27457"/>
            <a:ext cx="2352640" cy="201041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8B4D6B-F1A7-B452-8D20-F46F31F2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75" y="1535112"/>
            <a:ext cx="13315950" cy="82391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BCECE9-6F3A-10E3-CE64-5F9A66B0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6"/>
          <a:stretch/>
        </p:blipFill>
        <p:spPr>
          <a:xfrm>
            <a:off x="20043775" y="1535581"/>
            <a:ext cx="13249275" cy="85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8681"/>
      </p:ext>
    </p:extLst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E6B95-EE31-FF7C-01D6-674FE331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lussdiagramm: Verzögerung 43">
            <a:extLst>
              <a:ext uri="{FF2B5EF4-FFF2-40B4-BE49-F238E27FC236}">
                <a16:creationId xmlns:a16="http://schemas.microsoft.com/office/drawing/2014/main" id="{2814B0CF-33E3-870B-EDAE-732908C4C0DE}"/>
              </a:ext>
            </a:extLst>
          </p:cNvPr>
          <p:cNvSpPr/>
          <p:nvPr/>
        </p:nvSpPr>
        <p:spPr>
          <a:xfrm rot="5400000">
            <a:off x="8800762" y="-8831560"/>
            <a:ext cx="2365686" cy="201041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lussdiagramm: Verzögerung 44">
            <a:extLst>
              <a:ext uri="{FF2B5EF4-FFF2-40B4-BE49-F238E27FC236}">
                <a16:creationId xmlns:a16="http://schemas.microsoft.com/office/drawing/2014/main" id="{C87BB2C6-79EE-8C40-F54B-8A3F2DE4059C}"/>
              </a:ext>
            </a:extLst>
          </p:cNvPr>
          <p:cNvSpPr/>
          <p:nvPr/>
        </p:nvSpPr>
        <p:spPr>
          <a:xfrm rot="16200000" flipV="1">
            <a:off x="8875730" y="27457"/>
            <a:ext cx="2352640" cy="201041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B5B72EE7-E243-2BA9-9D6C-CF1102062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549275"/>
            <a:ext cx="2743200" cy="914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D2FDDF-7F31-C81C-9627-20DE1459D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2950" y="1686474"/>
            <a:ext cx="13315950" cy="82391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7E41CF-ABC6-19AD-18E4-32FCD3E96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06"/>
          <a:stretch/>
        </p:blipFill>
        <p:spPr>
          <a:xfrm>
            <a:off x="6318250" y="1381297"/>
            <a:ext cx="13249275" cy="85439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AEAD8E-F342-40B4-A1A0-927E6F0C6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2850" y="5839737"/>
            <a:ext cx="42672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81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0FC89-4F7F-D353-6BC6-36364FF5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Ein Bild, das Schrift, Design enthält.&#10;&#10;KI-generierte Inhalte können fehlerhaft sein.">
            <a:extLst>
              <a:ext uri="{FF2B5EF4-FFF2-40B4-BE49-F238E27FC236}">
                <a16:creationId xmlns:a16="http://schemas.microsoft.com/office/drawing/2014/main" id="{79EDFB13-F260-B65E-8B11-F440E555A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68" y="8391684"/>
            <a:ext cx="2450781" cy="2450781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265B724F-EE59-B589-4C5F-EAD819A1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608" y="2770506"/>
            <a:ext cx="2770142" cy="13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D97F6CA-A3C7-3CC6-296C-328F53A70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2911475"/>
            <a:ext cx="3103574" cy="101475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9B1AE16-3CC6-D508-FFAF-472B524BB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cap="all" dirty="0"/>
              <a:t>International Distribution Channels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C6E50A5-A270-8038-9B50-0FCC53243504}"/>
              </a:ext>
            </a:extLst>
          </p:cNvPr>
          <p:cNvGrpSpPr/>
          <p:nvPr/>
        </p:nvGrpSpPr>
        <p:grpSpPr>
          <a:xfrm>
            <a:off x="6965950" y="3444875"/>
            <a:ext cx="6172200" cy="6172200"/>
            <a:chOff x="6965950" y="3902075"/>
            <a:chExt cx="6172200" cy="6172200"/>
          </a:xfrm>
        </p:grpSpPr>
        <p:pic>
          <p:nvPicPr>
            <p:cNvPr id="3" name="Grafik 2" descr="Ein Bild, das Kreis, Design enthält.&#10;&#10;KI-generierte Inhalte können fehlerhaft sein.">
              <a:extLst>
                <a:ext uri="{FF2B5EF4-FFF2-40B4-BE49-F238E27FC236}">
                  <a16:creationId xmlns:a16="http://schemas.microsoft.com/office/drawing/2014/main" id="{AA42775A-6798-CA40-D0E4-9E523011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50" y="3902075"/>
              <a:ext cx="6172200" cy="6172200"/>
            </a:xfrm>
            <a:prstGeom prst="rect">
              <a:avLst/>
            </a:prstGeom>
            <a:noFill/>
          </p:spPr>
        </p:pic>
        <p:pic>
          <p:nvPicPr>
            <p:cNvPr id="7" name="Grafik 6" descr="Ein Bild, das Text, Schrift, Logo, Grafiken enthält.&#10;&#10;KI-generierte Inhalte können fehlerhaft sein.">
              <a:extLst>
                <a:ext uri="{FF2B5EF4-FFF2-40B4-BE49-F238E27FC236}">
                  <a16:creationId xmlns:a16="http://schemas.microsoft.com/office/drawing/2014/main" id="{7BAFCA1C-5C81-6203-4804-15BF1CEE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3" b="15788"/>
            <a:stretch/>
          </p:blipFill>
          <p:spPr>
            <a:xfrm>
              <a:off x="9239250" y="4816475"/>
              <a:ext cx="1625600" cy="457200"/>
            </a:xfrm>
            <a:prstGeom prst="rect">
              <a:avLst/>
            </a:prstGeom>
          </p:spPr>
        </p:pic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112FBDD3-9076-BC54-43BE-71452FD858CB}"/>
              </a:ext>
            </a:extLst>
          </p:cNvPr>
          <p:cNvSpPr/>
          <p:nvPr/>
        </p:nvSpPr>
        <p:spPr>
          <a:xfrm>
            <a:off x="6565900" y="3140075"/>
            <a:ext cx="6972300" cy="6781800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16AB24-3C56-8F07-3410-4177A0DD6018}"/>
              </a:ext>
            </a:extLst>
          </p:cNvPr>
          <p:cNvSpPr/>
          <p:nvPr/>
        </p:nvSpPr>
        <p:spPr>
          <a:xfrm>
            <a:off x="12261850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00D5B-11CC-9196-AAE6-FEE5D0393AA2}"/>
              </a:ext>
            </a:extLst>
          </p:cNvPr>
          <p:cNvSpPr/>
          <p:nvPr/>
        </p:nvSpPr>
        <p:spPr>
          <a:xfrm>
            <a:off x="133953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A3063C6-146A-0453-2A8D-1C6275B9316D}"/>
              </a:ext>
            </a:extLst>
          </p:cNvPr>
          <p:cNvSpPr/>
          <p:nvPr/>
        </p:nvSpPr>
        <p:spPr>
          <a:xfrm>
            <a:off x="12261850" y="8931275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161976-6F2E-BA0A-C198-2C3FC97D6509}"/>
              </a:ext>
            </a:extLst>
          </p:cNvPr>
          <p:cNvSpPr/>
          <p:nvPr/>
        </p:nvSpPr>
        <p:spPr>
          <a:xfrm>
            <a:off x="7727951" y="90455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E37E6D-2101-BEFE-876C-679900B97618}"/>
              </a:ext>
            </a:extLst>
          </p:cNvPr>
          <p:cNvSpPr/>
          <p:nvPr/>
        </p:nvSpPr>
        <p:spPr>
          <a:xfrm>
            <a:off x="64230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CE72DC-9D3E-5766-AEF6-D7DE90C213F2}"/>
              </a:ext>
            </a:extLst>
          </p:cNvPr>
          <p:cNvSpPr/>
          <p:nvPr/>
        </p:nvSpPr>
        <p:spPr>
          <a:xfrm>
            <a:off x="7613651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E5C7AF93-4EA9-B9F4-260C-1012D009B272}"/>
              </a:ext>
            </a:extLst>
          </p:cNvPr>
          <p:cNvCxnSpPr>
            <a:cxnSpLocks/>
          </p:cNvCxnSpPr>
          <p:nvPr/>
        </p:nvCxnSpPr>
        <p:spPr>
          <a:xfrm flipV="1">
            <a:off x="12414250" y="3292475"/>
            <a:ext cx="2057400" cy="723900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E9E4AC3-4034-5024-AFF9-B5E31E4CB585}"/>
              </a:ext>
            </a:extLst>
          </p:cNvPr>
          <p:cNvSpPr/>
          <p:nvPr/>
        </p:nvSpPr>
        <p:spPr>
          <a:xfrm>
            <a:off x="14471650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2CA63A3-47CD-B7CE-515E-A2C1D9D55D18}"/>
              </a:ext>
            </a:extLst>
          </p:cNvPr>
          <p:cNvSpPr/>
          <p:nvPr/>
        </p:nvSpPr>
        <p:spPr>
          <a:xfrm>
            <a:off x="14471650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03F1F7B-DAA9-077B-CA09-7FBFEB023D3C}"/>
              </a:ext>
            </a:extLst>
          </p:cNvPr>
          <p:cNvSpPr/>
          <p:nvPr/>
        </p:nvSpPr>
        <p:spPr>
          <a:xfrm>
            <a:off x="14471650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14B329D-C960-0592-FB43-F913EBC72C9A}"/>
              </a:ext>
            </a:extLst>
          </p:cNvPr>
          <p:cNvSpPr/>
          <p:nvPr/>
        </p:nvSpPr>
        <p:spPr>
          <a:xfrm>
            <a:off x="2654301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3B3BCE-4658-5ED2-9428-38EF91D935F2}"/>
              </a:ext>
            </a:extLst>
          </p:cNvPr>
          <p:cNvSpPr/>
          <p:nvPr/>
        </p:nvSpPr>
        <p:spPr>
          <a:xfrm>
            <a:off x="2654301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90F95CE-C110-2ADD-433B-84FF94583673}"/>
              </a:ext>
            </a:extLst>
          </p:cNvPr>
          <p:cNvSpPr/>
          <p:nvPr/>
        </p:nvSpPr>
        <p:spPr>
          <a:xfrm>
            <a:off x="2654301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9212929-C81F-D110-4B20-7230EC539E7C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3494483" y="6530976"/>
            <a:ext cx="977167" cy="8452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9930FFE-D1E7-6920-1705-A3C15C933F7E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2376150" y="9054027"/>
            <a:ext cx="2095500" cy="549831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824D169-33F8-80FC-D6A8-0FF4203AEF62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5486400" y="3408910"/>
            <a:ext cx="2216638" cy="607465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0347087-7A51-EC39-928E-2E13D2479ACA}"/>
              </a:ext>
            </a:extLst>
          </p:cNvPr>
          <p:cNvCxnSpPr>
            <a:cxnSpLocks/>
            <a:stCxn id="25" idx="6"/>
            <a:endCxn id="17" idx="6"/>
          </p:cNvCxnSpPr>
          <p:nvPr/>
        </p:nvCxnSpPr>
        <p:spPr>
          <a:xfrm flipV="1">
            <a:off x="5486400" y="6530975"/>
            <a:ext cx="1165225" cy="1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B1B4058-0678-D43A-A1E0-083DFDF8AAD6}"/>
              </a:ext>
            </a:extLst>
          </p:cNvPr>
          <p:cNvCxnSpPr>
            <a:cxnSpLocks/>
            <a:stCxn id="26" idx="6"/>
            <a:endCxn id="16" idx="2"/>
          </p:cNvCxnSpPr>
          <p:nvPr/>
        </p:nvCxnSpPr>
        <p:spPr>
          <a:xfrm flipV="1">
            <a:off x="5486400" y="9159875"/>
            <a:ext cx="2241551" cy="443983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BB0D9713-1F1A-7BBB-7990-5D5B19E3C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1650" y="5988837"/>
            <a:ext cx="2826247" cy="106455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0010D1B-B978-CE36-90B0-50ABCC44A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050" y="6239822"/>
            <a:ext cx="2510335" cy="557853"/>
          </a:xfrm>
          <a:prstGeom prst="rect">
            <a:avLst/>
          </a:prstGeom>
        </p:spPr>
      </p:pic>
      <p:pic>
        <p:nvPicPr>
          <p:cNvPr id="1026" name="Picture 2" descr="Invia Travel Germany GmbH | LinkedIn">
            <a:extLst>
              <a:ext uri="{FF2B5EF4-FFF2-40B4-BE49-F238E27FC236}">
                <a16:creationId xmlns:a16="http://schemas.microsoft.com/office/drawing/2014/main" id="{248E6E88-E52A-BEF1-71D0-8DC4BDF7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86345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8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AA1875F5-4F5C-96AD-FB33-833885BBFC2D}"/>
              </a:ext>
            </a:extLst>
          </p:cNvPr>
          <p:cNvSpPr/>
          <p:nvPr/>
        </p:nvSpPr>
        <p:spPr>
          <a:xfrm>
            <a:off x="298450" y="5654675"/>
            <a:ext cx="19659600" cy="990600"/>
          </a:xfrm>
          <a:prstGeom prst="rightArrow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Stern: 5 Zacken 86">
            <a:extLst>
              <a:ext uri="{FF2B5EF4-FFF2-40B4-BE49-F238E27FC236}">
                <a16:creationId xmlns:a16="http://schemas.microsoft.com/office/drawing/2014/main" id="{8016BB92-A6F9-0221-B69D-3FB88CAF687D}"/>
              </a:ext>
            </a:extLst>
          </p:cNvPr>
          <p:cNvSpPr/>
          <p:nvPr/>
        </p:nvSpPr>
        <p:spPr>
          <a:xfrm>
            <a:off x="17519650" y="5426075"/>
            <a:ext cx="1447800" cy="145667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Stern: 5 Zacken 50">
            <a:extLst>
              <a:ext uri="{FF2B5EF4-FFF2-40B4-BE49-F238E27FC236}">
                <a16:creationId xmlns:a16="http://schemas.microsoft.com/office/drawing/2014/main" id="{AB44DDCB-F909-1100-676B-228FC32267E9}"/>
              </a:ext>
            </a:extLst>
          </p:cNvPr>
          <p:cNvSpPr/>
          <p:nvPr/>
        </p:nvSpPr>
        <p:spPr>
          <a:xfrm>
            <a:off x="7232650" y="5426075"/>
            <a:ext cx="1447800" cy="145667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Stern: 5 Zacken 49">
            <a:extLst>
              <a:ext uri="{FF2B5EF4-FFF2-40B4-BE49-F238E27FC236}">
                <a16:creationId xmlns:a16="http://schemas.microsoft.com/office/drawing/2014/main" id="{FE2E8CED-1B79-9BDC-E1E3-146D526A3471}"/>
              </a:ext>
            </a:extLst>
          </p:cNvPr>
          <p:cNvSpPr/>
          <p:nvPr/>
        </p:nvSpPr>
        <p:spPr>
          <a:xfrm>
            <a:off x="374650" y="5417205"/>
            <a:ext cx="1447800" cy="145667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06D166-A238-73E4-FD5A-8807614A0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THAT’S WHO WE ARE 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2224D4-4672-C46D-3248-A3A24EBF1C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Establishing</a:t>
            </a:r>
            <a:r>
              <a:rPr lang="de-DE" dirty="0"/>
              <a:t> </a:t>
            </a:r>
            <a:r>
              <a:rPr lang="de-DE" dirty="0" err="1"/>
              <a:t>Harmony</a:t>
            </a:r>
            <a:r>
              <a:rPr lang="de-DE" dirty="0"/>
              <a:t>: The Development </a:t>
            </a:r>
            <a:r>
              <a:rPr lang="de-DE" dirty="0" err="1"/>
              <a:t>of</a:t>
            </a:r>
            <a:r>
              <a:rPr lang="de-DE" dirty="0"/>
              <a:t> HSU</a:t>
            </a:r>
          </a:p>
          <a:p>
            <a:endParaRPr lang="de-DE" dirty="0"/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6797F1C-E48F-F47F-06FA-1215323D06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761" r="14761"/>
          <a:stretch/>
        </p:blipFill>
        <p:spPr>
          <a:xfrm>
            <a:off x="298450" y="3359805"/>
            <a:ext cx="1621128" cy="1151870"/>
          </a:xfrm>
          <a:prstGeom prst="rect">
            <a:avLst/>
          </a:prstGeom>
          <a:noFill/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8BF0AFFA-E38F-383F-96E9-D314342BCA9C}"/>
              </a:ext>
            </a:extLst>
          </p:cNvPr>
          <p:cNvCxnSpPr/>
          <p:nvPr/>
        </p:nvCxnSpPr>
        <p:spPr>
          <a:xfrm>
            <a:off x="1124620" y="4740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0427539-16B6-8DB6-78BE-781E9DBF6818}"/>
              </a:ext>
            </a:extLst>
          </p:cNvPr>
          <p:cNvCxnSpPr/>
          <p:nvPr/>
        </p:nvCxnSpPr>
        <p:spPr>
          <a:xfrm>
            <a:off x="1136650" y="6645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3313028E-0F7A-6538-F0C4-4DF5628E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3" y="7483475"/>
            <a:ext cx="2248214" cy="81926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FC5CA4D-19BD-8E32-CF92-86B980744D65}"/>
              </a:ext>
            </a:extLst>
          </p:cNvPr>
          <p:cNvSpPr txBox="1"/>
          <p:nvPr/>
        </p:nvSpPr>
        <p:spPr>
          <a:xfrm>
            <a:off x="25844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2011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9111665-0921-ADEA-878B-38F4F38C01C5}"/>
              </a:ext>
            </a:extLst>
          </p:cNvPr>
          <p:cNvCxnSpPr>
            <a:cxnSpLocks/>
          </p:cNvCxnSpPr>
          <p:nvPr/>
        </p:nvCxnSpPr>
        <p:spPr>
          <a:xfrm>
            <a:off x="2965450" y="6645275"/>
            <a:ext cx="0" cy="23622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A3096CD-0A91-CA0E-638C-781C703448FE}"/>
              </a:ext>
            </a:extLst>
          </p:cNvPr>
          <p:cNvSpPr txBox="1"/>
          <p:nvPr/>
        </p:nvSpPr>
        <p:spPr>
          <a:xfrm>
            <a:off x="42608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7EC2934-75F3-EF88-E185-9A476F9BB9B6}"/>
              </a:ext>
            </a:extLst>
          </p:cNvPr>
          <p:cNvSpPr txBox="1"/>
          <p:nvPr/>
        </p:nvSpPr>
        <p:spPr>
          <a:xfrm>
            <a:off x="59372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2013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ABF4D8F-F6FC-3901-851A-E0947494C5F5}"/>
              </a:ext>
            </a:extLst>
          </p:cNvPr>
          <p:cNvSpPr txBox="1"/>
          <p:nvPr/>
        </p:nvSpPr>
        <p:spPr>
          <a:xfrm>
            <a:off x="76136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9E4BAB-A6D5-ADBE-3B84-AFBE9F876BFB}"/>
              </a:ext>
            </a:extLst>
          </p:cNvPr>
          <p:cNvSpPr txBox="1"/>
          <p:nvPr/>
        </p:nvSpPr>
        <p:spPr>
          <a:xfrm>
            <a:off x="93662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2017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9408850-6AA7-1C24-2845-0D6599E8EA8E}"/>
              </a:ext>
            </a:extLst>
          </p:cNvPr>
          <p:cNvSpPr txBox="1"/>
          <p:nvPr/>
        </p:nvSpPr>
        <p:spPr>
          <a:xfrm>
            <a:off x="111188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23140DA-C144-CF86-89CC-0E5B8E3A1FE9}"/>
              </a:ext>
            </a:extLst>
          </p:cNvPr>
          <p:cNvSpPr txBox="1"/>
          <p:nvPr/>
        </p:nvSpPr>
        <p:spPr>
          <a:xfrm>
            <a:off x="144716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2D5742E-EBE3-5A9E-8918-66FB12C6E0AC}"/>
              </a:ext>
            </a:extLst>
          </p:cNvPr>
          <p:cNvSpPr txBox="1"/>
          <p:nvPr/>
        </p:nvSpPr>
        <p:spPr>
          <a:xfrm>
            <a:off x="161480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8E9894-BC18-94C2-C5B3-5F42A42749A5}"/>
              </a:ext>
            </a:extLst>
          </p:cNvPr>
          <p:cNvSpPr txBox="1"/>
          <p:nvPr/>
        </p:nvSpPr>
        <p:spPr>
          <a:xfrm>
            <a:off x="178244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DDBF2C9-01E3-9958-796A-17A18A7C7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26" y="9013327"/>
            <a:ext cx="524256" cy="3048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AA852D2-B7BC-5883-9470-80DE30484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219" y="9013327"/>
            <a:ext cx="546100" cy="3048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6E12188-0696-AEB6-A7B9-A59931ED2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426" y="9527617"/>
            <a:ext cx="546099" cy="3048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1F7660B-13C2-FF7E-1B9F-907F1B8DA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219" y="9540875"/>
            <a:ext cx="546098" cy="3047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673D312-5409-EFB9-EB09-9540833783F0}"/>
              </a:ext>
            </a:extLst>
          </p:cNvPr>
          <p:cNvCxnSpPr/>
          <p:nvPr/>
        </p:nvCxnSpPr>
        <p:spPr>
          <a:xfrm>
            <a:off x="13176250" y="4740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A1C8A2F6-BFEB-D4F4-D67B-1C4BDD976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815" y="7406623"/>
            <a:ext cx="716863" cy="4001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46A556DE-FD31-2ABA-4E4D-6D91BF7AF772}"/>
              </a:ext>
            </a:extLst>
          </p:cNvPr>
          <p:cNvCxnSpPr/>
          <p:nvPr/>
        </p:nvCxnSpPr>
        <p:spPr>
          <a:xfrm>
            <a:off x="4641850" y="6645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Grafik 41">
            <a:extLst>
              <a:ext uri="{FF2B5EF4-FFF2-40B4-BE49-F238E27FC236}">
                <a16:creationId xmlns:a16="http://schemas.microsoft.com/office/drawing/2014/main" id="{F0465B72-0287-C14C-DCBA-C259F77CB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91" y="9007475"/>
            <a:ext cx="511860" cy="28569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613464-41A8-6C38-0D3D-6CB3F12B5D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991" y="9007476"/>
            <a:ext cx="511859" cy="27378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A1D56CC9-D81C-5CCA-FDA9-DEC1EFF33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3450" y="9502775"/>
            <a:ext cx="580291" cy="342900"/>
          </a:xfrm>
          <a:prstGeom prst="rect">
            <a:avLst/>
          </a:prstGeom>
        </p:spPr>
      </p:pic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7694B2BE-4E72-EBEF-2E28-3C627CF795F0}"/>
              </a:ext>
            </a:extLst>
          </p:cNvPr>
          <p:cNvCxnSpPr/>
          <p:nvPr/>
        </p:nvCxnSpPr>
        <p:spPr>
          <a:xfrm>
            <a:off x="7994650" y="4740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83A53DC-906D-6C5F-7BCA-FE173D2F97CF}"/>
              </a:ext>
            </a:extLst>
          </p:cNvPr>
          <p:cNvCxnSpPr>
            <a:cxnSpLocks/>
          </p:cNvCxnSpPr>
          <p:nvPr/>
        </p:nvCxnSpPr>
        <p:spPr>
          <a:xfrm>
            <a:off x="6318250" y="6645275"/>
            <a:ext cx="0" cy="23622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E2696D3-F527-ACCC-4D92-C4D7F75D3141}"/>
              </a:ext>
            </a:extLst>
          </p:cNvPr>
          <p:cNvSpPr txBox="1"/>
          <p:nvPr/>
        </p:nvSpPr>
        <p:spPr>
          <a:xfrm>
            <a:off x="7556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2009</a:t>
            </a:r>
          </a:p>
        </p:txBody>
      </p:sp>
      <p:sp>
        <p:nvSpPr>
          <p:cNvPr id="52" name="Stern: 5 Zacken 51">
            <a:extLst>
              <a:ext uri="{FF2B5EF4-FFF2-40B4-BE49-F238E27FC236}">
                <a16:creationId xmlns:a16="http://schemas.microsoft.com/office/drawing/2014/main" id="{42D860D2-3410-D9F0-6701-146420F78E38}"/>
              </a:ext>
            </a:extLst>
          </p:cNvPr>
          <p:cNvSpPr/>
          <p:nvPr/>
        </p:nvSpPr>
        <p:spPr>
          <a:xfrm>
            <a:off x="12414250" y="5426075"/>
            <a:ext cx="1447800" cy="145667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5859067-3E0A-FFDD-A521-219A9EEBA74C}"/>
              </a:ext>
            </a:extLst>
          </p:cNvPr>
          <p:cNvSpPr txBox="1"/>
          <p:nvPr/>
        </p:nvSpPr>
        <p:spPr>
          <a:xfrm>
            <a:off x="12795250" y="595947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2021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7A68F909-AF7E-4B7C-81D3-6774EDFE6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9386" y="7407275"/>
            <a:ext cx="640064" cy="372130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C98CFC00-185D-6A6A-27A4-0B119D2A458B}"/>
              </a:ext>
            </a:extLst>
          </p:cNvPr>
          <p:cNvCxnSpPr/>
          <p:nvPr/>
        </p:nvCxnSpPr>
        <p:spPr>
          <a:xfrm>
            <a:off x="7994650" y="6645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Grafik 72" descr="Ein Bild, das Screenshot, Logo, Grafiken, Kreis enthält.&#10;&#10;KI-generierte Inhalte können fehlerhaft sein.">
            <a:extLst>
              <a:ext uri="{FF2B5EF4-FFF2-40B4-BE49-F238E27FC236}">
                <a16:creationId xmlns:a16="http://schemas.microsoft.com/office/drawing/2014/main" id="{56F84AFC-ECBB-FD94-CC20-FBE18E29F8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77" y="3324768"/>
            <a:ext cx="1879299" cy="1491707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250243D5-2BDD-715F-6847-87334CA51C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6730" y="9007475"/>
            <a:ext cx="655320" cy="381000"/>
          </a:xfrm>
          <a:prstGeom prst="rect">
            <a:avLst/>
          </a:prstGeom>
        </p:spPr>
      </p:pic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7352CA14-7093-44DE-F983-2ABC5343A14A}"/>
              </a:ext>
            </a:extLst>
          </p:cNvPr>
          <p:cNvCxnSpPr>
            <a:cxnSpLocks/>
          </p:cNvCxnSpPr>
          <p:nvPr/>
        </p:nvCxnSpPr>
        <p:spPr>
          <a:xfrm>
            <a:off x="9747250" y="6645275"/>
            <a:ext cx="0" cy="23622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92657D7B-667A-AB0A-0234-71DE46AB40D1}"/>
              </a:ext>
            </a:extLst>
          </p:cNvPr>
          <p:cNvCxnSpPr/>
          <p:nvPr/>
        </p:nvCxnSpPr>
        <p:spPr>
          <a:xfrm>
            <a:off x="11499850" y="6645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Grafik 78">
            <a:extLst>
              <a:ext uri="{FF2B5EF4-FFF2-40B4-BE49-F238E27FC236}">
                <a16:creationId xmlns:a16="http://schemas.microsoft.com/office/drawing/2014/main" id="{2ADF597F-92B0-DFE5-A667-182AECFD3F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1320" y="7407275"/>
            <a:ext cx="655321" cy="381000"/>
          </a:xfrm>
          <a:prstGeom prst="rect">
            <a:avLst/>
          </a:prstGeom>
        </p:spPr>
      </p:pic>
      <p:sp>
        <p:nvSpPr>
          <p:cNvPr id="80" name="Textfeld 79">
            <a:extLst>
              <a:ext uri="{FF2B5EF4-FFF2-40B4-BE49-F238E27FC236}">
                <a16:creationId xmlns:a16="http://schemas.microsoft.com/office/drawing/2014/main" id="{0F0FD953-D3DE-5008-D790-4ED2BFD2B9F1}"/>
              </a:ext>
            </a:extLst>
          </p:cNvPr>
          <p:cNvSpPr txBox="1"/>
          <p:nvPr/>
        </p:nvSpPr>
        <p:spPr>
          <a:xfrm>
            <a:off x="12033250" y="3803789"/>
            <a:ext cx="2357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AISBL </a:t>
            </a:r>
            <a:r>
              <a:rPr lang="de-DE" sz="2000" b="1" dirty="0" err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Incorporation</a:t>
            </a:r>
            <a:endParaRPr lang="de-DE" sz="2000" b="1" dirty="0">
              <a:solidFill>
                <a:schemeClr val="bg1">
                  <a:lumMod val="6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68FEB7C1-04FC-6F45-69D5-5DC93BDEDFA9}"/>
              </a:ext>
            </a:extLst>
          </p:cNvPr>
          <p:cNvCxnSpPr>
            <a:cxnSpLocks/>
          </p:cNvCxnSpPr>
          <p:nvPr/>
        </p:nvCxnSpPr>
        <p:spPr>
          <a:xfrm>
            <a:off x="13176250" y="6645275"/>
            <a:ext cx="0" cy="23622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Grafik 82">
            <a:extLst>
              <a:ext uri="{FF2B5EF4-FFF2-40B4-BE49-F238E27FC236}">
                <a16:creationId xmlns:a16="http://schemas.microsoft.com/office/drawing/2014/main" id="{0BBD2DA5-D1DE-5688-B374-56EDE26B42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34489" y="9102665"/>
            <a:ext cx="683522" cy="400110"/>
          </a:xfrm>
          <a:prstGeom prst="rect">
            <a:avLst/>
          </a:prstGeom>
        </p:spPr>
      </p:pic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751860FE-B498-0F79-3BA6-22073F920128}"/>
              </a:ext>
            </a:extLst>
          </p:cNvPr>
          <p:cNvCxnSpPr/>
          <p:nvPr/>
        </p:nvCxnSpPr>
        <p:spPr>
          <a:xfrm>
            <a:off x="14852650" y="659769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Grafik 85">
            <a:extLst>
              <a:ext uri="{FF2B5EF4-FFF2-40B4-BE49-F238E27FC236}">
                <a16:creationId xmlns:a16="http://schemas.microsoft.com/office/drawing/2014/main" id="{C4F4E6EA-41A8-E9FD-C065-C9702DEF94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85923" y="7597175"/>
            <a:ext cx="733453" cy="4191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B1908D4B-D841-04B8-034E-B71065087866}"/>
              </a:ext>
            </a:extLst>
          </p:cNvPr>
          <p:cNvCxnSpPr/>
          <p:nvPr/>
        </p:nvCxnSpPr>
        <p:spPr>
          <a:xfrm>
            <a:off x="18205450" y="47402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AC2027B8-ECCE-DAB4-E212-F7AF1E7FA7E2}"/>
              </a:ext>
            </a:extLst>
          </p:cNvPr>
          <p:cNvSpPr txBox="1"/>
          <p:nvPr/>
        </p:nvSpPr>
        <p:spPr>
          <a:xfrm>
            <a:off x="16986250" y="4111565"/>
            <a:ext cx="235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r>
            <a:r>
              <a:rPr lang="de-DE" sz="2000" b="1" baseline="300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2000" b="1" dirty="0" err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Anniversary</a:t>
            </a:r>
            <a:endParaRPr lang="de-DE" sz="2000" b="1" dirty="0">
              <a:solidFill>
                <a:schemeClr val="bg1">
                  <a:lumMod val="6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B97BE097-9DC1-0D3C-3C32-FF3427A668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17093" y="3616196"/>
            <a:ext cx="1895740" cy="495369"/>
          </a:xfrm>
          <a:prstGeom prst="rect">
            <a:avLst/>
          </a:prstGeom>
        </p:spPr>
      </p:pic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78F9A81C-286D-301B-AD5C-FFCCC67E0E65}"/>
              </a:ext>
            </a:extLst>
          </p:cNvPr>
          <p:cNvCxnSpPr>
            <a:cxnSpLocks/>
          </p:cNvCxnSpPr>
          <p:nvPr/>
        </p:nvCxnSpPr>
        <p:spPr>
          <a:xfrm>
            <a:off x="16529050" y="6645275"/>
            <a:ext cx="0" cy="23622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Grafik 93">
            <a:extLst>
              <a:ext uri="{FF2B5EF4-FFF2-40B4-BE49-F238E27FC236}">
                <a16:creationId xmlns:a16="http://schemas.microsoft.com/office/drawing/2014/main" id="{87B0D5DC-5561-D930-75C5-D50AC152E5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70620" y="8997921"/>
            <a:ext cx="682624" cy="381000"/>
          </a:xfrm>
          <a:prstGeom prst="rect">
            <a:avLst/>
          </a:prstGeom>
        </p:spPr>
      </p:pic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DC14C8E4-F8A3-BE63-9A5E-263DB45D8A39}"/>
              </a:ext>
            </a:extLst>
          </p:cNvPr>
          <p:cNvCxnSpPr/>
          <p:nvPr/>
        </p:nvCxnSpPr>
        <p:spPr>
          <a:xfrm>
            <a:off x="18228805" y="6721475"/>
            <a:ext cx="0" cy="7620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Grafik 95" descr="Ein Bild, das Kleidung, Person, Mann, Schuhwerk enthält.&#10;&#10;KI-generierte Inhalte können fehlerhaft sein.">
            <a:extLst>
              <a:ext uri="{FF2B5EF4-FFF2-40B4-BE49-F238E27FC236}">
                <a16:creationId xmlns:a16="http://schemas.microsoft.com/office/drawing/2014/main" id="{F84FD570-A42D-787B-F0D4-5C65D52DAA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16449" y="7635875"/>
            <a:ext cx="1879601" cy="105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69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7" grpId="0" animBg="1"/>
      <p:bldP spid="51" grpId="0" animBg="1"/>
      <p:bldP spid="50" grpId="0" animBg="1"/>
      <p:bldP spid="15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8" grpId="0"/>
      <p:bldP spid="52" grpId="0" animBg="1"/>
      <p:bldP spid="23" grpId="0"/>
      <p:bldP spid="80" grpId="0"/>
      <p:bldP spid="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Google – Wikipedia"/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/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14" y="4533340"/>
            <a:ext cx="7238076" cy="355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814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655B5AD-E0ED-C344-0965-98EBE408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0"/>
          <a:stretch/>
        </p:blipFill>
        <p:spPr>
          <a:xfrm>
            <a:off x="1022348" y="1384300"/>
            <a:ext cx="18059401" cy="9925050"/>
          </a:xfrm>
          <a:prstGeom prst="rect">
            <a:avLst/>
          </a:prstGeom>
        </p:spPr>
      </p:pic>
      <p:sp>
        <p:nvSpPr>
          <p:cNvPr id="4" name="AutoShape 5" descr="Google – Wikipedia"/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/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Flussdiagramm: Verzögerung 23">
            <a:extLst>
              <a:ext uri="{FF2B5EF4-FFF2-40B4-BE49-F238E27FC236}">
                <a16:creationId xmlns:a16="http://schemas.microsoft.com/office/drawing/2014/main" id="{FEB742CA-B3B9-E117-A0E8-93F1E4F009BD}"/>
              </a:ext>
            </a:extLst>
          </p:cNvPr>
          <p:cNvSpPr/>
          <p:nvPr/>
        </p:nvSpPr>
        <p:spPr>
          <a:xfrm rot="16200000" flipV="1">
            <a:off x="8832484" y="767354"/>
            <a:ext cx="2439132" cy="20443374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C47356-207D-A0B7-06D8-9840ABCB89D9}"/>
              </a:ext>
            </a:extLst>
          </p:cNvPr>
          <p:cNvSpPr/>
          <p:nvPr/>
        </p:nvSpPr>
        <p:spPr>
          <a:xfrm>
            <a:off x="4641850" y="7102475"/>
            <a:ext cx="1828800" cy="838200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00620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E3015-836B-AACF-A370-4BA3BB43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Ein Bild, das Schrift, Design enthält.&#10;&#10;KI-generierte Inhalte können fehlerhaft sein.">
            <a:extLst>
              <a:ext uri="{FF2B5EF4-FFF2-40B4-BE49-F238E27FC236}">
                <a16:creationId xmlns:a16="http://schemas.microsoft.com/office/drawing/2014/main" id="{6C520244-1EFF-D41C-0B8F-E35677112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68" y="8391684"/>
            <a:ext cx="2450781" cy="2450781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55C8E35F-5836-8587-0B22-8D4F82966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608" y="2770506"/>
            <a:ext cx="2770142" cy="13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2DC6E84-0441-2DEB-91F9-36996956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2911475"/>
            <a:ext cx="3103574" cy="101475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40C249-63BA-D01C-668D-DD4B9F7A5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cap="all" dirty="0"/>
              <a:t>International Distribution Channels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51D900B-9EB0-4080-9CDA-02B76A6E4434}"/>
              </a:ext>
            </a:extLst>
          </p:cNvPr>
          <p:cNvGrpSpPr/>
          <p:nvPr/>
        </p:nvGrpSpPr>
        <p:grpSpPr>
          <a:xfrm>
            <a:off x="6965950" y="3444875"/>
            <a:ext cx="6172200" cy="6172200"/>
            <a:chOff x="6965950" y="3902075"/>
            <a:chExt cx="6172200" cy="6172200"/>
          </a:xfrm>
        </p:grpSpPr>
        <p:pic>
          <p:nvPicPr>
            <p:cNvPr id="3" name="Grafik 2" descr="Ein Bild, das Kreis, Design enthält.&#10;&#10;KI-generierte Inhalte können fehlerhaft sein.">
              <a:extLst>
                <a:ext uri="{FF2B5EF4-FFF2-40B4-BE49-F238E27FC236}">
                  <a16:creationId xmlns:a16="http://schemas.microsoft.com/office/drawing/2014/main" id="{4C765A2A-DC1F-A902-C428-A38ED301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50" y="3902075"/>
              <a:ext cx="6172200" cy="6172200"/>
            </a:xfrm>
            <a:prstGeom prst="rect">
              <a:avLst/>
            </a:prstGeom>
            <a:noFill/>
          </p:spPr>
        </p:pic>
        <p:pic>
          <p:nvPicPr>
            <p:cNvPr id="7" name="Grafik 6" descr="Ein Bild, das Text, Schrift, Logo, Grafiken enthält.&#10;&#10;KI-generierte Inhalte können fehlerhaft sein.">
              <a:extLst>
                <a:ext uri="{FF2B5EF4-FFF2-40B4-BE49-F238E27FC236}">
                  <a16:creationId xmlns:a16="http://schemas.microsoft.com/office/drawing/2014/main" id="{8165C7E1-FF22-E6D1-8F59-0517E9022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3" b="15788"/>
            <a:stretch/>
          </p:blipFill>
          <p:spPr>
            <a:xfrm>
              <a:off x="9239250" y="4816475"/>
              <a:ext cx="1625600" cy="457200"/>
            </a:xfrm>
            <a:prstGeom prst="rect">
              <a:avLst/>
            </a:prstGeom>
          </p:spPr>
        </p:pic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6719AFAC-92E5-C083-6751-E01D9690E51F}"/>
              </a:ext>
            </a:extLst>
          </p:cNvPr>
          <p:cNvSpPr/>
          <p:nvPr/>
        </p:nvSpPr>
        <p:spPr>
          <a:xfrm>
            <a:off x="6565900" y="3140075"/>
            <a:ext cx="6972300" cy="6781800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D29589A-9BD2-E1C3-9D6A-F84D5EEDC9AA}"/>
              </a:ext>
            </a:extLst>
          </p:cNvPr>
          <p:cNvSpPr/>
          <p:nvPr/>
        </p:nvSpPr>
        <p:spPr>
          <a:xfrm>
            <a:off x="12261850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21F171B-2192-B5C6-6E83-2AB9B00BE6CB}"/>
              </a:ext>
            </a:extLst>
          </p:cNvPr>
          <p:cNvSpPr/>
          <p:nvPr/>
        </p:nvSpPr>
        <p:spPr>
          <a:xfrm>
            <a:off x="133953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34192C-2925-74A6-E1A9-D3B4F2DF0807}"/>
              </a:ext>
            </a:extLst>
          </p:cNvPr>
          <p:cNvSpPr/>
          <p:nvPr/>
        </p:nvSpPr>
        <p:spPr>
          <a:xfrm>
            <a:off x="12261850" y="8931275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7A6854A-1645-56EE-17F0-61573296A1E7}"/>
              </a:ext>
            </a:extLst>
          </p:cNvPr>
          <p:cNvSpPr/>
          <p:nvPr/>
        </p:nvSpPr>
        <p:spPr>
          <a:xfrm>
            <a:off x="7727951" y="90455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CA1B5C1-6A61-407A-692D-A5756D6E6B07}"/>
              </a:ext>
            </a:extLst>
          </p:cNvPr>
          <p:cNvSpPr/>
          <p:nvPr/>
        </p:nvSpPr>
        <p:spPr>
          <a:xfrm>
            <a:off x="6423025" y="64166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8566311-14AE-220D-2763-21E38234BE78}"/>
              </a:ext>
            </a:extLst>
          </p:cNvPr>
          <p:cNvSpPr/>
          <p:nvPr/>
        </p:nvSpPr>
        <p:spPr>
          <a:xfrm>
            <a:off x="7613651" y="3902075"/>
            <a:ext cx="228600" cy="228600"/>
          </a:xfrm>
          <a:prstGeom prst="ellipse">
            <a:avLst/>
          </a:prstGeom>
          <a:solidFill>
            <a:srgbClr val="0065AD"/>
          </a:solidFill>
          <a:ln>
            <a:solidFill>
              <a:srgbClr val="0065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BBBC04A-62D6-1A82-F770-DBCD05C354C3}"/>
              </a:ext>
            </a:extLst>
          </p:cNvPr>
          <p:cNvCxnSpPr>
            <a:cxnSpLocks/>
          </p:cNvCxnSpPr>
          <p:nvPr/>
        </p:nvCxnSpPr>
        <p:spPr>
          <a:xfrm flipV="1">
            <a:off x="12414250" y="3292475"/>
            <a:ext cx="2057400" cy="723900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1BF4B18-6688-FB03-D499-220620DBFBD2}"/>
              </a:ext>
            </a:extLst>
          </p:cNvPr>
          <p:cNvSpPr/>
          <p:nvPr/>
        </p:nvSpPr>
        <p:spPr>
          <a:xfrm>
            <a:off x="14471650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ACE60-88E5-075B-A2E3-1C84B8A476F4}"/>
              </a:ext>
            </a:extLst>
          </p:cNvPr>
          <p:cNvSpPr/>
          <p:nvPr/>
        </p:nvSpPr>
        <p:spPr>
          <a:xfrm>
            <a:off x="14471650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E7BCCC2-E303-7064-A413-23D79A17956A}"/>
              </a:ext>
            </a:extLst>
          </p:cNvPr>
          <p:cNvSpPr/>
          <p:nvPr/>
        </p:nvSpPr>
        <p:spPr>
          <a:xfrm>
            <a:off x="14471650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2F0D9D-BEAF-2340-4240-9DD3079834BA}"/>
              </a:ext>
            </a:extLst>
          </p:cNvPr>
          <p:cNvSpPr/>
          <p:nvPr/>
        </p:nvSpPr>
        <p:spPr>
          <a:xfrm>
            <a:off x="2654301" y="2087074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A2A7CF2-8705-20C9-5D8C-E3494D44DE30}"/>
              </a:ext>
            </a:extLst>
          </p:cNvPr>
          <p:cNvSpPr/>
          <p:nvPr/>
        </p:nvSpPr>
        <p:spPr>
          <a:xfrm>
            <a:off x="2654301" y="5209140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8BC400-F17D-5B20-ECDB-EB579D29B27B}"/>
              </a:ext>
            </a:extLst>
          </p:cNvPr>
          <p:cNvSpPr/>
          <p:nvPr/>
        </p:nvSpPr>
        <p:spPr>
          <a:xfrm>
            <a:off x="2654301" y="8282022"/>
            <a:ext cx="2832099" cy="2643671"/>
          </a:xfrm>
          <a:prstGeom prst="ellipse">
            <a:avLst/>
          </a:prstGeom>
          <a:noFill/>
          <a:ln w="28575" cap="flat" cmpd="sng" algn="ctr">
            <a:solidFill>
              <a:srgbClr val="0065A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B5F81F8-DB0B-3650-021A-801A3DFBAD0F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3494483" y="6530976"/>
            <a:ext cx="977167" cy="8452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8384FF4-E285-3968-0C4F-8FB0DEEF7F04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2376150" y="9054027"/>
            <a:ext cx="2095500" cy="549831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EFC95CD-86A3-F3C7-312F-4F4037F2921F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5486400" y="3408910"/>
            <a:ext cx="2216638" cy="607465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422BF1A-965F-3C45-B28A-46B93D637654}"/>
              </a:ext>
            </a:extLst>
          </p:cNvPr>
          <p:cNvCxnSpPr>
            <a:cxnSpLocks/>
            <a:stCxn id="25" idx="6"/>
            <a:endCxn id="17" idx="6"/>
          </p:cNvCxnSpPr>
          <p:nvPr/>
        </p:nvCxnSpPr>
        <p:spPr>
          <a:xfrm flipV="1">
            <a:off x="5486400" y="6530975"/>
            <a:ext cx="1165225" cy="1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0365587-9ED5-4B9F-1776-AB93A9E864E4}"/>
              </a:ext>
            </a:extLst>
          </p:cNvPr>
          <p:cNvCxnSpPr>
            <a:cxnSpLocks/>
            <a:stCxn id="26" idx="6"/>
            <a:endCxn id="16" idx="2"/>
          </p:cNvCxnSpPr>
          <p:nvPr/>
        </p:nvCxnSpPr>
        <p:spPr>
          <a:xfrm flipV="1">
            <a:off x="5486400" y="9159875"/>
            <a:ext cx="2241551" cy="443983"/>
          </a:xfrm>
          <a:prstGeom prst="line">
            <a:avLst/>
          </a:prstGeom>
          <a:ln w="28575">
            <a:solidFill>
              <a:srgbClr val="0065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8372F762-4668-C1AB-06FD-5887B1DD2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1650" y="5988837"/>
            <a:ext cx="2826247" cy="1064554"/>
          </a:xfrm>
          <a:prstGeom prst="rect">
            <a:avLst/>
          </a:prstGeom>
        </p:spPr>
      </p:pic>
      <p:pic>
        <p:nvPicPr>
          <p:cNvPr id="1026" name="Picture 2" descr="Invia Travel Germany GmbH | LinkedIn">
            <a:extLst>
              <a:ext uri="{FF2B5EF4-FFF2-40B4-BE49-F238E27FC236}">
                <a16:creationId xmlns:a16="http://schemas.microsoft.com/office/drawing/2014/main" id="{8D98FE0E-D194-2312-A2BE-5EA3A9FD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86345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E4C03E3-CCA9-3F94-C302-61C55B8D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79" y="6155216"/>
            <a:ext cx="2639995" cy="7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0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EBC25-195D-2B20-89BE-5B702AC7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Google – Wikipedia">
            <a:extLst>
              <a:ext uri="{FF2B5EF4-FFF2-40B4-BE49-F238E27FC236}">
                <a16:creationId xmlns:a16="http://schemas.microsoft.com/office/drawing/2014/main" id="{83378973-78B2-F291-5000-0A2A2020A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>
            <a:extLst>
              <a:ext uri="{FF2B5EF4-FFF2-40B4-BE49-F238E27FC236}">
                <a16:creationId xmlns:a16="http://schemas.microsoft.com/office/drawing/2014/main" id="{817606EF-ED14-BC53-7325-90972ACD4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BD538-75E4-D0A0-A758-FC2E2ABA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64" y="4464049"/>
            <a:ext cx="8978036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33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2AD67-8D98-2CD5-EA5C-AF7455A4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Google – Wikipedia">
            <a:extLst>
              <a:ext uri="{FF2B5EF4-FFF2-40B4-BE49-F238E27FC236}">
                <a16:creationId xmlns:a16="http://schemas.microsoft.com/office/drawing/2014/main" id="{2FC09DFF-2246-4BA2-60BC-5E9A6844C5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>
            <a:extLst>
              <a:ext uri="{FF2B5EF4-FFF2-40B4-BE49-F238E27FC236}">
                <a16:creationId xmlns:a16="http://schemas.microsoft.com/office/drawing/2014/main" id="{C72D5E1D-B7F8-B030-358A-47F9A8581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FF34F8-6223-0141-8239-95E9AEB0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11" y="1273175"/>
            <a:ext cx="13477875" cy="8763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06CEBA-E634-C83B-D063-0D97887A0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35"/>
          <a:stretch/>
        </p:blipFill>
        <p:spPr>
          <a:xfrm>
            <a:off x="19958050" y="655691"/>
            <a:ext cx="11293217" cy="102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04484"/>
      </p:ext>
    </p:extLst>
  </p:cSld>
  <p:clrMapOvr>
    <a:masterClrMapping/>
  </p:clrMapOvr>
  <p:transition spd="slow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DA5E3-0A2B-23D9-7476-946A84F29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Google – Wikipedia">
            <a:extLst>
              <a:ext uri="{FF2B5EF4-FFF2-40B4-BE49-F238E27FC236}">
                <a16:creationId xmlns:a16="http://schemas.microsoft.com/office/drawing/2014/main" id="{0ABB23CA-FD87-32C5-C344-1E4A73AE72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2051" y="-299768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7" descr="Google – Wikipedia">
            <a:extLst>
              <a:ext uri="{FF2B5EF4-FFF2-40B4-BE49-F238E27FC236}">
                <a16:creationId xmlns:a16="http://schemas.microsoft.com/office/drawing/2014/main" id="{B09C1CCA-C4CA-1876-BF4D-236FAC83B2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120" y="35302"/>
            <a:ext cx="656175" cy="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01041" tIns="100521" rIns="201041" bIns="100521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BB1F66-066A-DD39-DD67-5F935ED2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7950" y="1273174"/>
            <a:ext cx="13477875" cy="876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EF103C-D7F8-3E99-ADF6-11C0AD98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35"/>
          <a:stretch/>
        </p:blipFill>
        <p:spPr>
          <a:xfrm>
            <a:off x="8624994" y="533533"/>
            <a:ext cx="11293217" cy="102422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405D503A-C3AC-8BC8-F2BF-059C6F5DC6C9}"/>
                  </a:ext>
                </a:extLst>
              </p14:cNvPr>
              <p14:cNvContentPartPr/>
              <p14:nvPr/>
            </p14:nvContentPartPr>
            <p14:xfrm>
              <a:off x="12446854" y="8708681"/>
              <a:ext cx="7085880" cy="59976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405D503A-C3AC-8BC8-F2BF-059C6F5DC6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75214" y="8565041"/>
                <a:ext cx="7229520" cy="88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454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pielzeug, Flugzeug, Vektorgrafiken enthält.">
            <a:extLst>
              <a:ext uri="{FF2B5EF4-FFF2-40B4-BE49-F238E27FC236}">
                <a16:creationId xmlns:a16="http://schemas.microsoft.com/office/drawing/2014/main" id="{18933AEB-004D-B136-F744-95F3411E39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8433" r="18433"/>
          <a:stretch/>
        </p:blipFill>
        <p:spPr>
          <a:xfrm>
            <a:off x="9290050" y="0"/>
            <a:ext cx="10814050" cy="1130935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ECCFCC8-A74A-6B08-1FBE-41F7B254F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0450" y="4244975"/>
            <a:ext cx="6934200" cy="2819400"/>
          </a:xfrm>
        </p:spPr>
        <p:txBody>
          <a:bodyPr/>
          <a:lstStyle/>
          <a:p>
            <a:pPr algn="ctr"/>
            <a:r>
              <a:rPr lang="de-AT" dirty="0"/>
              <a:t>TIME FOR YOUR QUESTIONS</a:t>
            </a:r>
          </a:p>
        </p:txBody>
      </p:sp>
    </p:spTree>
    <p:extLst>
      <p:ext uri="{BB962C8B-B14F-4D97-AF65-F5344CB8AC3E}">
        <p14:creationId xmlns:p14="http://schemas.microsoft.com/office/powerpoint/2010/main" val="230870478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438B66-73DF-8334-1A18-962B6F9B0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cap="all" dirty="0"/>
              <a:t>Hvala za </a:t>
            </a:r>
            <a:r>
              <a:rPr lang="en-US" cap="all" dirty="0" err="1"/>
              <a:t>vašo</a:t>
            </a:r>
            <a:r>
              <a:rPr lang="en-US" cap="all" dirty="0"/>
              <a:t> </a:t>
            </a:r>
            <a:r>
              <a:rPr lang="en-US" cap="all" dirty="0" err="1"/>
              <a:t>pozornost</a:t>
            </a:r>
            <a:r>
              <a:rPr lang="en-US" cap="all" dirty="0"/>
              <a:t>!</a:t>
            </a:r>
            <a:endParaRPr lang="de-DE" cap="all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B4E586-1B86-F481-AB2E-AD02F6FE30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Bled, 2</a:t>
            </a:r>
            <a:r>
              <a:rPr lang="de-DE" baseline="30000" dirty="0"/>
              <a:t>nd</a:t>
            </a:r>
            <a:r>
              <a:rPr lang="de-DE" dirty="0"/>
              <a:t> </a:t>
            </a:r>
            <a:r>
              <a:rPr lang="de-DE" dirty="0" err="1"/>
              <a:t>December</a:t>
            </a:r>
            <a:r>
              <a:rPr lang="de-DE" dirty="0"/>
              <a:t> 2025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78E2F3-55B4-9974-BBFE-EE4A0A93A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2201"/>
              </a:spcAft>
            </a:pPr>
            <a:endParaRPr lang="de-DE" sz="4397" b="1" dirty="0"/>
          </a:p>
          <a:p>
            <a:pPr>
              <a:lnSpc>
                <a:spcPct val="100000"/>
              </a:lnSpc>
            </a:pPr>
            <a:r>
              <a:rPr lang="de-AT" sz="4397" b="1" dirty="0">
                <a:cs typeface="Roboto" panose="02000000000000000000" pitchFamily="2" charset="0"/>
              </a:rPr>
              <a:t>Hotelstars Union AISBL</a:t>
            </a:r>
          </a:p>
          <a:p>
            <a:pPr>
              <a:lnSpc>
                <a:spcPct val="100000"/>
              </a:lnSpc>
            </a:pPr>
            <a:r>
              <a:rPr lang="de-AT" sz="4397" dirty="0">
                <a:cs typeface="Roboto" panose="02000000000000000000" pitchFamily="2" charset="0"/>
              </a:rPr>
              <a:t>Square de Meeûs 23</a:t>
            </a:r>
          </a:p>
          <a:p>
            <a:pPr>
              <a:lnSpc>
                <a:spcPct val="100000"/>
              </a:lnSpc>
            </a:pPr>
            <a:r>
              <a:rPr lang="de-AT" sz="4397" dirty="0">
                <a:cs typeface="Roboto" panose="02000000000000000000" pitchFamily="2" charset="0"/>
              </a:rPr>
              <a:t>1000 Brussels | </a:t>
            </a:r>
            <a:r>
              <a:rPr lang="de-AT" sz="4397" dirty="0" err="1">
                <a:cs typeface="Roboto" panose="02000000000000000000" pitchFamily="2" charset="0"/>
              </a:rPr>
              <a:t>Belgium</a:t>
            </a:r>
            <a:endParaRPr lang="de-AT" sz="4397" dirty="0"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e-AT" sz="4397" dirty="0">
                <a:cs typeface="Roboto" panose="02000000000000000000" pitchFamily="2" charset="0"/>
              </a:rPr>
              <a:t>E </a:t>
            </a:r>
            <a:r>
              <a:rPr lang="de-AT" sz="4397" dirty="0">
                <a:cs typeface="Roboto" panose="02000000000000000000" pitchFamily="2" charset="0"/>
                <a:hlinkClick r:id="rId2"/>
              </a:rPr>
              <a:t>office@hotelstars.eu</a:t>
            </a:r>
            <a:r>
              <a:rPr lang="de-AT" sz="4397" dirty="0">
                <a:cs typeface="Roboto" panose="02000000000000000000" pitchFamily="2" charset="0"/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de-AT" sz="4397" dirty="0">
                <a:cs typeface="Roboto" panose="02000000000000000000" pitchFamily="2" charset="0"/>
              </a:rPr>
              <a:t>W </a:t>
            </a:r>
            <a:r>
              <a:rPr lang="de-AT" sz="4397" dirty="0">
                <a:cs typeface="Roboto" panose="02000000000000000000" pitchFamily="2" charset="0"/>
                <a:hlinkClick r:id="rId3"/>
              </a:rPr>
              <a:t>www.hotelstars.eu</a:t>
            </a:r>
            <a:r>
              <a:rPr lang="de-AT" sz="4397" dirty="0">
                <a:cs typeface="Roboto" panose="02000000000000000000" pitchFamily="2" charset="0"/>
              </a:rPr>
              <a:t> 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FF7CCE0-4984-44DD-0EC7-1D7DC2A125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8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143FA34-27E4-5069-A6D6-A23B0813FC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dirty="0"/>
              <a:t>THAT’S WHO WE ARE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EFE8F56-D6FB-DF91-EFFB-E50E80B79B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3258800" cy="762000"/>
          </a:xfrm>
        </p:spPr>
        <p:txBody>
          <a:bodyPr/>
          <a:lstStyle/>
          <a:p>
            <a:r>
              <a:rPr lang="en-US" dirty="0"/>
              <a:t>21 Members &amp; 5 Observers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78E2F3-55B4-9974-BBFE-EE4A0A93A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754" y="3048468"/>
            <a:ext cx="3962400" cy="617220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  <a:buClr>
                <a:srgbClr val="98AEE0"/>
              </a:buClr>
            </a:pPr>
            <a:r>
              <a:rPr lang="de-DE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Full</a:t>
            </a:r>
            <a:r>
              <a:rPr lang="de-D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Members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Aserbaidschan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Belgien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Dänemark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Deutschland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Estland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Lettland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Liechtenstein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Litauen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Luxemburg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Malta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Niederlande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Österreich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Schweden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Schweiz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Slowenien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Tschechien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"/>
            </a:pPr>
            <a:r>
              <a:rPr lang="de-D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Ungarn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3FFFE7-49BF-F721-591B-8DB499CA9BDD}"/>
              </a:ext>
            </a:extLst>
          </p:cNvPr>
          <p:cNvSpPr txBox="1"/>
          <p:nvPr/>
        </p:nvSpPr>
        <p:spPr>
          <a:xfrm>
            <a:off x="5190312" y="3048468"/>
            <a:ext cx="4191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98AEE0"/>
              </a:buClr>
            </a:pPr>
            <a:r>
              <a:rPr lang="de-DE" sz="2400" b="1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Associate Members</a:t>
            </a:r>
          </a:p>
          <a:p>
            <a:pPr marL="342900" indent="-34290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Armenien</a:t>
            </a:r>
          </a:p>
          <a:p>
            <a:pPr marL="342900" lvl="0" indent="-34290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Georgien</a:t>
            </a:r>
          </a:p>
          <a:p>
            <a:pPr marL="342900" lvl="0" indent="-34290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Griechenland</a:t>
            </a:r>
          </a:p>
          <a:p>
            <a:pPr marL="342900" indent="-34290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Polen</a:t>
            </a:r>
          </a:p>
          <a:p>
            <a:pPr>
              <a:lnSpc>
                <a:spcPct val="150000"/>
              </a:lnSpc>
              <a:buClr>
                <a:srgbClr val="98AEE0"/>
              </a:buClr>
            </a:pPr>
            <a:endParaRPr lang="de-DE" sz="16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98AEE0"/>
              </a:buClr>
            </a:pPr>
            <a:r>
              <a:rPr lang="de-DE" sz="2400" b="1" dirty="0" err="1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Observers</a:t>
            </a:r>
            <a:endParaRPr lang="de-DE" sz="2400" b="1" dirty="0">
              <a:solidFill>
                <a:srgbClr val="0065A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Frankreich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Irland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Italien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Slowakei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"/>
            </a:pPr>
            <a:r>
              <a:rPr lang="de-DE" sz="2000" dirty="0">
                <a:solidFill>
                  <a:srgbClr val="0065A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Ukraine</a:t>
            </a:r>
            <a:endParaRPr lang="de-AT" sz="2000" dirty="0">
              <a:solidFill>
                <a:srgbClr val="0065A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BECA4C0-B9AC-F292-2FC3-D36D506D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173" y="2484346"/>
            <a:ext cx="9355423" cy="8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2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Karte, Atlas enthält.&#10;&#10;KI-generierte Inhalte können fehlerhaft sein.">
            <a:extLst>
              <a:ext uri="{FF2B5EF4-FFF2-40B4-BE49-F238E27FC236}">
                <a16:creationId xmlns:a16="http://schemas.microsoft.com/office/drawing/2014/main" id="{B2DA8D55-4E33-B53F-EAAB-003BD4207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12802" r="10170" b="12403"/>
          <a:stretch/>
        </p:blipFill>
        <p:spPr>
          <a:xfrm>
            <a:off x="-121010" y="-1237264"/>
            <a:ext cx="20346119" cy="1254661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57C7448-B6B0-AFB8-7DB9-0FB15957B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748" y="190312"/>
            <a:ext cx="13258800" cy="762000"/>
          </a:xfrm>
        </p:spPr>
        <p:txBody>
          <a:bodyPr/>
          <a:lstStyle/>
          <a:p>
            <a:r>
              <a:rPr lang="en-US" dirty="0"/>
              <a:t>THAT’S WHO WE ARE 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88B79-86D1-1C49-9984-17BECAA392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748" y="1260782"/>
            <a:ext cx="13258800" cy="762000"/>
          </a:xfrm>
        </p:spPr>
        <p:txBody>
          <a:bodyPr/>
          <a:lstStyle/>
          <a:p>
            <a:r>
              <a:rPr lang="en-US" dirty="0"/>
              <a:t>Quotes from HSU Countries</a:t>
            </a:r>
            <a:endParaRPr lang="de-DE" dirty="0"/>
          </a:p>
          <a:p>
            <a:endParaRPr lang="de-DE" dirty="0"/>
          </a:p>
        </p:txBody>
      </p:sp>
      <p:pic>
        <p:nvPicPr>
          <p:cNvPr id="9" name="Grafik 8" descr="Markierung mit einfarbiger Füllung">
            <a:extLst>
              <a:ext uri="{FF2B5EF4-FFF2-40B4-BE49-F238E27FC236}">
                <a16:creationId xmlns:a16="http://schemas.microsoft.com/office/drawing/2014/main" id="{ECA9A149-B332-B403-AD60-CCE2C0C9B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487" y="2380521"/>
            <a:ext cx="914400" cy="9144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884A7B-52F7-C369-0208-704EE5E72335}"/>
              </a:ext>
            </a:extLst>
          </p:cNvPr>
          <p:cNvGrpSpPr/>
          <p:nvPr/>
        </p:nvGrpSpPr>
        <p:grpSpPr>
          <a:xfrm>
            <a:off x="11024366" y="2207846"/>
            <a:ext cx="3066284" cy="638121"/>
            <a:chOff x="11576050" y="1920875"/>
            <a:chExt cx="1371600" cy="68580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E029B00D-DDB7-0B68-5996-DA155D924FCE}"/>
                </a:ext>
              </a:extLst>
            </p:cNvPr>
            <p:cNvCxnSpPr/>
            <p:nvPr/>
          </p:nvCxnSpPr>
          <p:spPr>
            <a:xfrm flipV="1">
              <a:off x="11576050" y="1920875"/>
              <a:ext cx="533400" cy="68580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B122C7B6-F2BE-9E0C-8B18-2DE6B0F73FB3}"/>
                </a:ext>
              </a:extLst>
            </p:cNvPr>
            <p:cNvCxnSpPr>
              <a:cxnSpLocks/>
            </p:cNvCxnSpPr>
            <p:nvPr/>
          </p:nvCxnSpPr>
          <p:spPr>
            <a:xfrm>
              <a:off x="12109450" y="1920875"/>
              <a:ext cx="838200" cy="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 descr="Markierung mit einfarbiger Füllung">
            <a:extLst>
              <a:ext uri="{FF2B5EF4-FFF2-40B4-BE49-F238E27FC236}">
                <a16:creationId xmlns:a16="http://schemas.microsoft.com/office/drawing/2014/main" id="{BADEA948-8FAC-9197-D745-B0A974D6B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8496" y="3604433"/>
            <a:ext cx="914400" cy="914400"/>
          </a:xfrm>
          <a:prstGeom prst="rect">
            <a:avLst/>
          </a:prstGeom>
        </p:spPr>
      </p:pic>
      <p:pic>
        <p:nvPicPr>
          <p:cNvPr id="18" name="Grafik 17" descr="Markierung mit einfarbiger Füllung">
            <a:extLst>
              <a:ext uri="{FF2B5EF4-FFF2-40B4-BE49-F238E27FC236}">
                <a16:creationId xmlns:a16="http://schemas.microsoft.com/office/drawing/2014/main" id="{784AC6D0-3B60-335D-D884-0A26B80BF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5542" y="5720736"/>
            <a:ext cx="914400" cy="9144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A116EC1-323D-F766-1171-76CECCF3A01B}"/>
              </a:ext>
            </a:extLst>
          </p:cNvPr>
          <p:cNvGrpSpPr/>
          <p:nvPr/>
        </p:nvGrpSpPr>
        <p:grpSpPr>
          <a:xfrm rot="13712642">
            <a:off x="2620989" y="5147675"/>
            <a:ext cx="2810319" cy="1397327"/>
            <a:chOff x="11110886" y="4136352"/>
            <a:chExt cx="1455764" cy="86550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7DA7B2D1-72CD-A7E4-8549-C8CDA2538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0886" y="4136352"/>
              <a:ext cx="617564" cy="8655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7AB535B-98F7-40A9-B0E7-741F632AA1C1}"/>
                </a:ext>
              </a:extLst>
            </p:cNvPr>
            <p:cNvCxnSpPr>
              <a:cxnSpLocks/>
            </p:cNvCxnSpPr>
            <p:nvPr/>
          </p:nvCxnSpPr>
          <p:spPr>
            <a:xfrm>
              <a:off x="11728450" y="4136352"/>
              <a:ext cx="838200" cy="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fik 22" descr="Markierung mit einfarbiger Füllung">
            <a:extLst>
              <a:ext uri="{FF2B5EF4-FFF2-40B4-BE49-F238E27FC236}">
                <a16:creationId xmlns:a16="http://schemas.microsoft.com/office/drawing/2014/main" id="{2C32B28C-25B7-4DE1-687E-B844DDB48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651" y="7059090"/>
            <a:ext cx="914400" cy="914400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6AC3502-8C4E-5660-775C-E57C11659BBB}"/>
              </a:ext>
            </a:extLst>
          </p:cNvPr>
          <p:cNvGrpSpPr/>
          <p:nvPr/>
        </p:nvGrpSpPr>
        <p:grpSpPr>
          <a:xfrm rot="13533416">
            <a:off x="7728480" y="8347433"/>
            <a:ext cx="5031020" cy="1572385"/>
            <a:chOff x="11110886" y="4136352"/>
            <a:chExt cx="1455764" cy="86550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977F74BD-333E-6553-0F27-47AF77A44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0886" y="4136352"/>
              <a:ext cx="617564" cy="8655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15FF10C0-D864-1484-8EFD-075474EAFC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28450" y="4136352"/>
              <a:ext cx="838200" cy="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fik 27" descr="Markierung mit einfarbiger Füllung">
            <a:extLst>
              <a:ext uri="{FF2B5EF4-FFF2-40B4-BE49-F238E27FC236}">
                <a16:creationId xmlns:a16="http://schemas.microsoft.com/office/drawing/2014/main" id="{762B1F2D-BEAA-2A0E-993C-FA133ABB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0249" y="10049369"/>
            <a:ext cx="914400" cy="91440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A34A5E0-4CC8-2950-6B8A-1C3D73356B16}"/>
              </a:ext>
            </a:extLst>
          </p:cNvPr>
          <p:cNvGrpSpPr/>
          <p:nvPr/>
        </p:nvGrpSpPr>
        <p:grpSpPr>
          <a:xfrm rot="10800000" flipH="1">
            <a:off x="5242752" y="10049368"/>
            <a:ext cx="2066097" cy="658105"/>
            <a:chOff x="11110886" y="4136352"/>
            <a:chExt cx="1455764" cy="86550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50D3008-0813-6A8F-B0A8-DC5985FD3F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0886" y="4136352"/>
              <a:ext cx="617564" cy="8655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5DB0F6F-3036-9CFC-DFE7-E0A72C8CFDB7}"/>
                </a:ext>
              </a:extLst>
            </p:cNvPr>
            <p:cNvCxnSpPr>
              <a:cxnSpLocks/>
            </p:cNvCxnSpPr>
            <p:nvPr/>
          </p:nvCxnSpPr>
          <p:spPr>
            <a:xfrm>
              <a:off x="11728450" y="4136352"/>
              <a:ext cx="838200" cy="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prechblase: rechteckig mit abgerundeten Ecken 12">
            <a:extLst>
              <a:ext uri="{FF2B5EF4-FFF2-40B4-BE49-F238E27FC236}">
                <a16:creationId xmlns:a16="http://schemas.microsoft.com/office/drawing/2014/main" id="{567621AF-C5D8-7050-0185-F86BDC56385D}"/>
              </a:ext>
            </a:extLst>
          </p:cNvPr>
          <p:cNvSpPr/>
          <p:nvPr/>
        </p:nvSpPr>
        <p:spPr>
          <a:xfrm>
            <a:off x="1023870" y="3031491"/>
            <a:ext cx="5343741" cy="1938992"/>
          </a:xfrm>
          <a:prstGeom prst="wedgeRoundRectCallout">
            <a:avLst/>
          </a:prstGeom>
          <a:solidFill>
            <a:srgbClr val="FFF0C1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Luxembourg: “The HSU classification makes hotel stars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comparable across Europe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creating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transparency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and a degree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security for customers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.“</a:t>
            </a:r>
          </a:p>
        </p:txBody>
      </p:sp>
      <p:sp>
        <p:nvSpPr>
          <p:cNvPr id="14" name="Sprechblase: rechteckig mit abgerundeten Ecken 13">
            <a:extLst>
              <a:ext uri="{FF2B5EF4-FFF2-40B4-BE49-F238E27FC236}">
                <a16:creationId xmlns:a16="http://schemas.microsoft.com/office/drawing/2014/main" id="{43310DFF-9547-6467-72D4-12DC58FE8D83}"/>
              </a:ext>
            </a:extLst>
          </p:cNvPr>
          <p:cNvSpPr/>
          <p:nvPr/>
        </p:nvSpPr>
        <p:spPr>
          <a:xfrm>
            <a:off x="61817" y="6778954"/>
            <a:ext cx="6441134" cy="2847657"/>
          </a:xfrm>
          <a:prstGeom prst="wedgeRoundRectCallout">
            <a:avLst>
              <a:gd name="adj1" fmla="val 30106"/>
              <a:gd name="adj2" fmla="val 64479"/>
              <a:gd name="adj3" fmla="val 16667"/>
            </a:avLst>
          </a:prstGeom>
          <a:solidFill>
            <a:srgbClr val="FFF0C1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Malta: “The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search for standardization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of the star-rating system for hotels was always a struggle, and therefore,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 opportunity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 join such a community across Europe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was not to be missed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Through the membership, Malta gained access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 the standard that is recognized across Europe,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networking opportunities, resources, and support.”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4ED3A08C-BC34-BDA6-96EC-3C7B753076AD}"/>
              </a:ext>
            </a:extLst>
          </p:cNvPr>
          <p:cNvSpPr/>
          <p:nvPr/>
        </p:nvSpPr>
        <p:spPr>
          <a:xfrm>
            <a:off x="11380722" y="7694957"/>
            <a:ext cx="7537450" cy="2261354"/>
          </a:xfrm>
          <a:prstGeom prst="wedgeRoundRectCallout">
            <a:avLst>
              <a:gd name="adj1" fmla="val -33376"/>
              <a:gd name="adj2" fmla="val 69694"/>
              <a:gd name="adj3" fmla="val 16667"/>
            </a:avLst>
          </a:prstGeom>
          <a:solidFill>
            <a:srgbClr val="FFF0C1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Slovenia: “The Hotelstars criteria represent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unified criteria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for the categorization of hotels in most of European countries, which is very important for Slovenia, because in this way we offer guests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information about the guaranteed quality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they can expect.“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4" name="Sprechblase: rechteckig mit abgerundeten Ecken 33">
            <a:extLst>
              <a:ext uri="{FF2B5EF4-FFF2-40B4-BE49-F238E27FC236}">
                <a16:creationId xmlns:a16="http://schemas.microsoft.com/office/drawing/2014/main" id="{62B6B368-4592-E3CB-55A4-08387D22D31A}"/>
              </a:ext>
            </a:extLst>
          </p:cNvPr>
          <p:cNvSpPr/>
          <p:nvPr/>
        </p:nvSpPr>
        <p:spPr>
          <a:xfrm>
            <a:off x="12200652" y="3918392"/>
            <a:ext cx="8009490" cy="2066020"/>
          </a:xfrm>
          <a:prstGeom prst="wedgeRoundRectCallout">
            <a:avLst>
              <a:gd name="adj1" fmla="val -28030"/>
              <a:gd name="adj2" fmla="val 63299"/>
              <a:gd name="adj3" fmla="val 16667"/>
            </a:avLst>
          </a:prstGeom>
          <a:solidFill>
            <a:srgbClr val="FFF0C1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“Lithuania's participation in the European Hotelstars classification system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crucial for ensuring standardized quality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transparency in the hospitality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industry. Being part of the HSU family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strengthens Lithuania's reputation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as a reliable and professional destination,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attracts more tourists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boosts the local economy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.”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5" name="Sprechblase: rechteckig mit abgerundeten Ecken 34">
            <a:extLst>
              <a:ext uri="{FF2B5EF4-FFF2-40B4-BE49-F238E27FC236}">
                <a16:creationId xmlns:a16="http://schemas.microsoft.com/office/drawing/2014/main" id="{1B56B8F7-17B6-DBC0-6828-3E0C4D6DA316}"/>
              </a:ext>
            </a:extLst>
          </p:cNvPr>
          <p:cNvSpPr/>
          <p:nvPr/>
        </p:nvSpPr>
        <p:spPr>
          <a:xfrm>
            <a:off x="12566650" y="-46692"/>
            <a:ext cx="7537450" cy="1938992"/>
          </a:xfrm>
          <a:prstGeom prst="wedgeRoundRectCallout">
            <a:avLst>
              <a:gd name="adj1" fmla="val -28441"/>
              <a:gd name="adj2" fmla="val 68095"/>
              <a:gd name="adj3" fmla="val 16667"/>
            </a:avLst>
          </a:prstGeom>
          <a:solidFill>
            <a:srgbClr val="FFF0C1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Estonia: “Joining the Hotelstars Union has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brought consistency and transparency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to hotel classification in Estonia, aligning our standards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trusted international system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It’s a great tool and as a bonus comes dedicated network of colleagues in HSU family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support and networking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.“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C70BB57-3846-5380-768E-4B425C17E522}"/>
              </a:ext>
            </a:extLst>
          </p:cNvPr>
          <p:cNvGrpSpPr/>
          <p:nvPr/>
        </p:nvGrpSpPr>
        <p:grpSpPr>
          <a:xfrm flipV="1">
            <a:off x="10123980" y="4211228"/>
            <a:ext cx="3913203" cy="2097529"/>
            <a:chOff x="11576050" y="1920875"/>
            <a:chExt cx="1371600" cy="685800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2804CE1D-B14B-2CB3-98CE-E275737F425A}"/>
                </a:ext>
              </a:extLst>
            </p:cNvPr>
            <p:cNvCxnSpPr/>
            <p:nvPr/>
          </p:nvCxnSpPr>
          <p:spPr>
            <a:xfrm flipV="1">
              <a:off x="11576050" y="1920875"/>
              <a:ext cx="533400" cy="68580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0B4E837-8B24-871C-477C-660D41CAD6EB}"/>
                </a:ext>
              </a:extLst>
            </p:cNvPr>
            <p:cNvCxnSpPr>
              <a:cxnSpLocks/>
            </p:cNvCxnSpPr>
            <p:nvPr/>
          </p:nvCxnSpPr>
          <p:spPr>
            <a:xfrm>
              <a:off x="12109450" y="1920875"/>
              <a:ext cx="838200" cy="0"/>
            </a:xfrm>
            <a:prstGeom prst="line">
              <a:avLst/>
            </a:prstGeom>
            <a:ln w="28575">
              <a:solidFill>
                <a:srgbClr val="FDC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996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EF156-D070-F9A9-7A4F-1A5CA0C7A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9DE4A5-0568-AA91-1262-0C531219B1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782800" cy="762000"/>
          </a:xfrm>
        </p:spPr>
        <p:txBody>
          <a:bodyPr/>
          <a:lstStyle/>
          <a:p>
            <a:r>
              <a:rPr lang="de-DE" dirty="0"/>
              <a:t>Portfolio of Classification Systems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6D3E86-1F7A-8C63-C5B3-51CAB0C48BB5}"/>
              </a:ext>
            </a:extLst>
          </p:cNvPr>
          <p:cNvSpPr/>
          <p:nvPr/>
        </p:nvSpPr>
        <p:spPr>
          <a:xfrm>
            <a:off x="7232650" y="2434766"/>
            <a:ext cx="3581400" cy="93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1EA52EB-1707-FF3A-3D14-434A92D82D2D}"/>
              </a:ext>
            </a:extLst>
          </p:cNvPr>
          <p:cNvSpPr txBox="1"/>
          <p:nvPr/>
        </p:nvSpPr>
        <p:spPr>
          <a:xfrm>
            <a:off x="1557635" y="5937389"/>
            <a:ext cx="260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mandatory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2A7A5B9-C855-649D-F972-C81C4D096210}"/>
              </a:ext>
            </a:extLst>
          </p:cNvPr>
          <p:cNvSpPr txBox="1"/>
          <p:nvPr/>
        </p:nvSpPr>
        <p:spPr>
          <a:xfrm>
            <a:off x="15961346" y="5937389"/>
            <a:ext cx="260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voluntary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F327767-3D8C-E723-46E0-4F650A15D71F}"/>
              </a:ext>
            </a:extLst>
          </p:cNvPr>
          <p:cNvSpPr txBox="1"/>
          <p:nvPr/>
        </p:nvSpPr>
        <p:spPr>
          <a:xfrm>
            <a:off x="7499350" y="2481831"/>
            <a:ext cx="5105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organi</a:t>
            </a:r>
            <a:r>
              <a:rPr lang="de-DE" sz="4000" b="1" dirty="0">
                <a:solidFill>
                  <a:srgbClr val="FFC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ed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by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authority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B6264AD-7B65-4CDF-26D9-977A3C924625}"/>
              </a:ext>
            </a:extLst>
          </p:cNvPr>
          <p:cNvSpPr txBox="1"/>
          <p:nvPr/>
        </p:nvSpPr>
        <p:spPr>
          <a:xfrm>
            <a:off x="7308850" y="9722005"/>
            <a:ext cx="5492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organised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by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association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B1CBA228-0884-CBDF-5FBD-C35D908178B8}"/>
              </a:ext>
            </a:extLst>
          </p:cNvPr>
          <p:cNvGrpSpPr/>
          <p:nvPr/>
        </p:nvGrpSpPr>
        <p:grpSpPr>
          <a:xfrm>
            <a:off x="4663500" y="3444875"/>
            <a:ext cx="10800000" cy="5940000"/>
            <a:chOff x="4032250" y="3217743"/>
            <a:chExt cx="10800000" cy="5940000"/>
          </a:xfrm>
        </p:grpSpPr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EB068462-BE77-BD66-99E6-62F3F0D8F688}"/>
                </a:ext>
              </a:extLst>
            </p:cNvPr>
            <p:cNvSpPr/>
            <p:nvPr/>
          </p:nvSpPr>
          <p:spPr>
            <a:xfrm>
              <a:off x="4032250" y="3217743"/>
              <a:ext cx="10800000" cy="5940000"/>
            </a:xfrm>
            <a:prstGeom prst="rect">
              <a:avLst/>
            </a:prstGeom>
            <a:pattFill prst="wdDnDiag">
              <a:fgClr>
                <a:srgbClr val="D1DFEF"/>
              </a:fgClr>
              <a:bgClr>
                <a:srgbClr val="DCEAF8"/>
              </a:bgClr>
            </a:pattFill>
            <a:ln>
              <a:solidFill>
                <a:srgbClr val="BCD6F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/>
            </a:p>
          </p:txBody>
        </p:sp>
        <p:cxnSp>
          <p:nvCxnSpPr>
            <p:cNvPr id="78" name="Gerade Verbindung 25">
              <a:extLst>
                <a:ext uri="{FF2B5EF4-FFF2-40B4-BE49-F238E27FC236}">
                  <a16:creationId xmlns:a16="http://schemas.microsoft.com/office/drawing/2014/main" id="{81EB0E71-B04F-9856-E947-FD619B6ADF5D}"/>
                </a:ext>
              </a:extLst>
            </p:cNvPr>
            <p:cNvCxnSpPr>
              <a:cxnSpLocks/>
            </p:cNvCxnSpPr>
            <p:nvPr/>
          </p:nvCxnSpPr>
          <p:spPr>
            <a:xfrm>
              <a:off x="9432250" y="3217743"/>
              <a:ext cx="0" cy="5940000"/>
            </a:xfrm>
            <a:prstGeom prst="line">
              <a:avLst/>
            </a:prstGeom>
            <a:ln>
              <a:solidFill>
                <a:srgbClr val="005294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24">
              <a:extLst>
                <a:ext uri="{FF2B5EF4-FFF2-40B4-BE49-F238E27FC236}">
                  <a16:creationId xmlns:a16="http://schemas.microsoft.com/office/drawing/2014/main" id="{8F1745D0-1FEF-D846-097A-459AAE956833}"/>
                </a:ext>
              </a:extLst>
            </p:cNvPr>
            <p:cNvCxnSpPr/>
            <p:nvPr/>
          </p:nvCxnSpPr>
          <p:spPr>
            <a:xfrm flipV="1">
              <a:off x="4032250" y="6180124"/>
              <a:ext cx="10800000" cy="7619"/>
            </a:xfrm>
            <a:prstGeom prst="line">
              <a:avLst/>
            </a:prstGeom>
            <a:ln>
              <a:solidFill>
                <a:srgbClr val="005294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Grafik 86">
            <a:extLst>
              <a:ext uri="{FF2B5EF4-FFF2-40B4-BE49-F238E27FC236}">
                <a16:creationId xmlns:a16="http://schemas.microsoft.com/office/drawing/2014/main" id="{FFB38367-485E-9145-EAA5-A1DAC75D4DB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38" y="4147505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2CC8E0B1-1664-6B46-67EF-D8005CEA86D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5" y="4045490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7E8E0B06-A2AE-8786-5ABE-E717B4A531C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85" y="5217389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BFF91C41-9C4B-D4D0-EF64-FAFAEB3C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300" y="5102620"/>
            <a:ext cx="1080000" cy="71928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B6E5B2D7-6F6C-40A5-A030-77CE1175F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039" y="5224266"/>
            <a:ext cx="1080000" cy="5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42B817E1-514C-E718-8946-8E66686A5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919" y="3830045"/>
            <a:ext cx="1080000" cy="677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A324FBF6-5D77-3168-EE56-19A5E424B6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740" y="4292031"/>
            <a:ext cx="1080000" cy="718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686E6AB1-E983-C310-081A-B6FC9BD9A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379" y="5088096"/>
            <a:ext cx="1080000" cy="649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3B01DEBF-4675-B38F-358A-BE95C25BF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3500" y="7539875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90396411-64A7-2B10-0F35-902B0E92EA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499" y="6577330"/>
            <a:ext cx="1080000" cy="67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83841DAB-DE3D-AD8E-09A3-501B1D84CDAB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105" y="7443909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28513105-9882-45E2-B9DC-289EC373C99B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285" y="7539875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9D3EC118-775D-C094-119B-CA898753A90D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14" y="6529893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DBB1A3AC-F856-7367-5CC0-ACC3884D08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03" y="6583381"/>
            <a:ext cx="1080000" cy="671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12FB8E3E-99EA-720E-948E-D81E57F992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9" y="7431659"/>
            <a:ext cx="1080000" cy="645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11A6E94A-896D-78D5-1C43-CA7FFDE8A9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10" y="8554703"/>
            <a:ext cx="1080000" cy="63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FD25705A-2B4A-1A94-E607-3DECB86766C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825" y="6583381"/>
            <a:ext cx="1080000" cy="810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B5A97106-4827-FEB2-7A2E-DE4D93FBF602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379" y="7637767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5330C693-B2FF-E70F-57F0-7DD5CEE7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58" y="8404018"/>
            <a:ext cx="1080000" cy="586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 descr="Ein Bild, das Text, Erste Hilfe-Kasten, Königin, Flagge enthält.&#10;&#10;Automatisch generierte Beschreibung">
            <a:extLst>
              <a:ext uri="{FF2B5EF4-FFF2-40B4-BE49-F238E27FC236}">
                <a16:creationId xmlns:a16="http://schemas.microsoft.com/office/drawing/2014/main" id="{E075FBD1-1FFE-379B-6C59-AADA7FA052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87816" y="8581548"/>
            <a:ext cx="1080000" cy="719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FABEA9CD-ABF4-1697-3CB7-13EE8CF56D3A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2447" y="8653369"/>
            <a:ext cx="1080000" cy="6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1" name="Text Placeholder 1">
            <a:extLst>
              <a:ext uri="{FF2B5EF4-FFF2-40B4-BE49-F238E27FC236}">
                <a16:creationId xmlns:a16="http://schemas.microsoft.com/office/drawing/2014/main" id="{98E11443-58E7-3E30-FB1F-47D06E919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dirty="0"/>
              <a:t>THAT’S WHO WE ARE </a:t>
            </a:r>
          </a:p>
        </p:txBody>
      </p:sp>
    </p:spTree>
    <p:extLst>
      <p:ext uri="{BB962C8B-B14F-4D97-AF65-F5344CB8AC3E}">
        <p14:creationId xmlns:p14="http://schemas.microsoft.com/office/powerpoint/2010/main" val="3136805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2AF1-A192-80CC-C0F3-D704A894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1499BD3F-86B9-C38F-A77F-8A8331503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4020800" cy="762000"/>
          </a:xfrm>
        </p:spPr>
        <p:txBody>
          <a:bodyPr/>
          <a:lstStyle/>
          <a:p>
            <a:r>
              <a:rPr lang="de-DE" cap="all" dirty="0" err="1"/>
              <a:t>hsu</a:t>
            </a:r>
            <a:r>
              <a:rPr lang="de-DE" cap="all" dirty="0"/>
              <a:t> Classification System</a:t>
            </a:r>
          </a:p>
          <a:p>
            <a:endParaRPr lang="de-DE" cap="all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80C84B9-6AB0-7307-4CF7-3A881AEBA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en-US" dirty="0"/>
              <a:t>Building Trust Through Unified Hotel Classification</a:t>
            </a:r>
            <a:endParaRPr lang="de-DE" dirty="0"/>
          </a:p>
          <a:p>
            <a:endParaRPr lang="de-DE" dirty="0"/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BA0D87BB-1D1C-87B8-61AE-956A11FB8956}"/>
              </a:ext>
            </a:extLst>
          </p:cNvPr>
          <p:cNvGrpSpPr/>
          <p:nvPr/>
        </p:nvGrpSpPr>
        <p:grpSpPr>
          <a:xfrm>
            <a:off x="1898650" y="3315803"/>
            <a:ext cx="6515100" cy="7063272"/>
            <a:chOff x="12833350" y="3292474"/>
            <a:chExt cx="6515100" cy="7063272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06945F80-6AA4-66A3-2B04-92279DCBE693}"/>
                </a:ext>
              </a:extLst>
            </p:cNvPr>
            <p:cNvGrpSpPr/>
            <p:nvPr/>
          </p:nvGrpSpPr>
          <p:grpSpPr>
            <a:xfrm>
              <a:off x="12833350" y="3292474"/>
              <a:ext cx="6515100" cy="7063272"/>
              <a:chOff x="12833350" y="3292474"/>
              <a:chExt cx="6515100" cy="7063272"/>
            </a:xfrm>
          </p:grpSpPr>
          <p:sp>
            <p:nvSpPr>
              <p:cNvPr id="33" name="Gleichschenkliges Dreieck 32">
                <a:extLst>
                  <a:ext uri="{FF2B5EF4-FFF2-40B4-BE49-F238E27FC236}">
                    <a16:creationId xmlns:a16="http://schemas.microsoft.com/office/drawing/2014/main" id="{64C623A8-9DAE-3E05-3789-86E70FA0709F}"/>
                  </a:ext>
                </a:extLst>
              </p:cNvPr>
              <p:cNvSpPr/>
              <p:nvPr/>
            </p:nvSpPr>
            <p:spPr>
              <a:xfrm rot="5400000">
                <a:off x="17481554" y="4016370"/>
                <a:ext cx="2362191" cy="914400"/>
              </a:xfrm>
              <a:prstGeom prst="triangle">
                <a:avLst/>
              </a:prstGeom>
              <a:solidFill>
                <a:srgbClr val="BBD4F0"/>
              </a:solidFill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3EFF791-77FF-E1A2-310D-18DBE3004E9F}"/>
                  </a:ext>
                </a:extLst>
              </p:cNvPr>
              <p:cNvSpPr/>
              <p:nvPr/>
            </p:nvSpPr>
            <p:spPr>
              <a:xfrm>
                <a:off x="13023850" y="3292475"/>
                <a:ext cx="5181600" cy="7063271"/>
              </a:xfrm>
              <a:prstGeom prst="rect">
                <a:avLst/>
              </a:prstGeom>
              <a:solidFill>
                <a:srgbClr val="BBD4F0"/>
              </a:solidFill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BCF7EC18-E9BA-336B-53BB-CD1C9460AC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3350" y="5654675"/>
                <a:ext cx="65151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Grafik 41" descr="Haus mit einfarbiger Füllung">
                <a:extLst>
                  <a:ext uri="{FF2B5EF4-FFF2-40B4-BE49-F238E27FC236}">
                    <a16:creationId xmlns:a16="http://schemas.microsoft.com/office/drawing/2014/main" id="{0365E250-4EA5-2613-4C9F-B16A15DDB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885609" y="3670944"/>
                <a:ext cx="1567241" cy="1567241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485D0EC7-6940-47D8-F429-446C7918DDA0}"/>
                  </a:ext>
                </a:extLst>
              </p:cNvPr>
              <p:cNvSpPr txBox="1"/>
              <p:nvPr/>
            </p:nvSpPr>
            <p:spPr>
              <a:xfrm>
                <a:off x="13176250" y="6035675"/>
                <a:ext cx="4876800" cy="2010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100 % on-site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Inspections</a:t>
                </a:r>
                <a:endPara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44" name="Grafik 43" descr="Lupe mit einfarbiger Füllung">
              <a:extLst>
                <a:ext uri="{FF2B5EF4-FFF2-40B4-BE49-F238E27FC236}">
                  <a16:creationId xmlns:a16="http://schemas.microsoft.com/office/drawing/2014/main" id="{5E362B76-A6F0-F89F-CF4E-94D1E56A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767049" y="4044184"/>
              <a:ext cx="1077091" cy="1077091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396641F-311B-D528-3205-063FE40D4580}"/>
              </a:ext>
            </a:extLst>
          </p:cNvPr>
          <p:cNvGrpSpPr/>
          <p:nvPr/>
        </p:nvGrpSpPr>
        <p:grpSpPr>
          <a:xfrm>
            <a:off x="1914081" y="3313286"/>
            <a:ext cx="6123809" cy="7063271"/>
            <a:chOff x="7423150" y="3292475"/>
            <a:chExt cx="6123809" cy="7063271"/>
          </a:xfrm>
        </p:grpSpPr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5148986D-D5C4-F970-06CE-722AD69A2559}"/>
                </a:ext>
              </a:extLst>
            </p:cNvPr>
            <p:cNvSpPr/>
            <p:nvPr/>
          </p:nvSpPr>
          <p:spPr>
            <a:xfrm rot="5400000">
              <a:off x="11908663" y="4016371"/>
              <a:ext cx="2362192" cy="914400"/>
            </a:xfrm>
            <a:prstGeom prst="triangle">
              <a:avLst/>
            </a:prstGeom>
            <a:solidFill>
              <a:srgbClr val="0065AD"/>
            </a:solidFill>
            <a:ln>
              <a:solidFill>
                <a:srgbClr val="0065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86509461-C420-DCD8-A977-D9335C36712C}"/>
                </a:ext>
              </a:extLst>
            </p:cNvPr>
            <p:cNvGrpSpPr/>
            <p:nvPr/>
          </p:nvGrpSpPr>
          <p:grpSpPr>
            <a:xfrm>
              <a:off x="7423150" y="3292475"/>
              <a:ext cx="5372100" cy="7063271"/>
              <a:chOff x="7423150" y="3292475"/>
              <a:chExt cx="5372100" cy="7063271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827BB9A9-600B-B44D-F971-3BA0C41E0C89}"/>
                  </a:ext>
                </a:extLst>
              </p:cNvPr>
              <p:cNvSpPr/>
              <p:nvPr/>
            </p:nvSpPr>
            <p:spPr>
              <a:xfrm>
                <a:off x="7423150" y="3292475"/>
                <a:ext cx="5181600" cy="7063271"/>
              </a:xfrm>
              <a:prstGeom prst="rect">
                <a:avLst/>
              </a:prstGeom>
              <a:solidFill>
                <a:srgbClr val="0065AD"/>
              </a:solidFill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2EC3CFD4-3982-8D10-A69C-5748652C36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3150" y="5654675"/>
                <a:ext cx="53721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Grafik 45" descr="Ein Bild, das Grafiken, Logo, Symbol, Screenshot enthält.&#10;&#10;KI-generierte Inhalte können fehlerhaft sein.">
                <a:extLst>
                  <a:ext uri="{FF2B5EF4-FFF2-40B4-BE49-F238E27FC236}">
                    <a16:creationId xmlns:a16="http://schemas.microsoft.com/office/drawing/2014/main" id="{0358EDEA-F80B-C21D-8D3F-5BCCC0E8D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3359" y="3651680"/>
                <a:ext cx="1643791" cy="1643791"/>
              </a:xfrm>
              <a:prstGeom prst="rect">
                <a:avLst/>
              </a:prstGeom>
            </p:spPr>
          </p:pic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4284B7FF-5565-DA5C-EFF4-805BE1493BA4}"/>
                  </a:ext>
                </a:extLst>
              </p:cNvPr>
              <p:cNvSpPr txBox="1"/>
              <p:nvPr/>
            </p:nvSpPr>
            <p:spPr>
              <a:xfrm>
                <a:off x="7613650" y="6035675"/>
                <a:ext cx="4876800" cy="4042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Guidelines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for</a:t>
                </a: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implementing</a:t>
                </a: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the</a:t>
                </a: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HSU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Classifiction</a:t>
                </a: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Structure</a:t>
                </a:r>
                <a:r>
                  <a:rPr lang="de-DE" sz="4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5013A51E-FE33-C1F6-1301-15102D21B9CC}"/>
              </a:ext>
            </a:extLst>
          </p:cNvPr>
          <p:cNvGrpSpPr/>
          <p:nvPr/>
        </p:nvGrpSpPr>
        <p:grpSpPr>
          <a:xfrm>
            <a:off x="1822450" y="3315804"/>
            <a:ext cx="6096000" cy="7063271"/>
            <a:chOff x="1822450" y="3315804"/>
            <a:chExt cx="6096000" cy="7063271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F0D2788A-5BCC-7E5E-86D2-D3532753D93A}"/>
                </a:ext>
              </a:extLst>
            </p:cNvPr>
            <p:cNvGrpSpPr/>
            <p:nvPr/>
          </p:nvGrpSpPr>
          <p:grpSpPr>
            <a:xfrm>
              <a:off x="1822450" y="3315804"/>
              <a:ext cx="6096000" cy="7063271"/>
              <a:chOff x="1822450" y="3292475"/>
              <a:chExt cx="6096000" cy="7063271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EC065327-7654-DE12-39D9-95F59FB19A1D}"/>
                  </a:ext>
                </a:extLst>
              </p:cNvPr>
              <p:cNvGrpSpPr/>
              <p:nvPr/>
            </p:nvGrpSpPr>
            <p:grpSpPr>
              <a:xfrm>
                <a:off x="1822450" y="3292475"/>
                <a:ext cx="6096000" cy="7063271"/>
                <a:chOff x="1822450" y="3292475"/>
                <a:chExt cx="6096000" cy="7063271"/>
              </a:xfrm>
            </p:grpSpPr>
            <p:sp>
              <p:nvSpPr>
                <p:cNvPr id="4" name="Rechteck 3">
                  <a:extLst>
                    <a:ext uri="{FF2B5EF4-FFF2-40B4-BE49-F238E27FC236}">
                      <a16:creationId xmlns:a16="http://schemas.microsoft.com/office/drawing/2014/main" id="{111EA3CA-3D73-66EA-CE38-C6DADD16CDBE}"/>
                    </a:ext>
                  </a:extLst>
                </p:cNvPr>
                <p:cNvSpPr/>
                <p:nvPr/>
              </p:nvSpPr>
              <p:spPr>
                <a:xfrm>
                  <a:off x="1822450" y="3292475"/>
                  <a:ext cx="5181600" cy="7063271"/>
                </a:xfrm>
                <a:prstGeom prst="rect">
                  <a:avLst/>
                </a:prstGeom>
                <a:solidFill>
                  <a:srgbClr val="FFDB69"/>
                </a:solidFill>
                <a:ln>
                  <a:solidFill>
                    <a:srgbClr val="FFDB6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" name="Gleichschenkliges Dreieck 8">
                  <a:extLst>
                    <a:ext uri="{FF2B5EF4-FFF2-40B4-BE49-F238E27FC236}">
                      <a16:creationId xmlns:a16="http://schemas.microsoft.com/office/drawing/2014/main" id="{CDBA6381-D37A-0E7C-C216-9BC5ED852767}"/>
                    </a:ext>
                  </a:extLst>
                </p:cNvPr>
                <p:cNvSpPr/>
                <p:nvPr/>
              </p:nvSpPr>
              <p:spPr>
                <a:xfrm rot="5400000">
                  <a:off x="6280154" y="4016371"/>
                  <a:ext cx="2362192" cy="914400"/>
                </a:xfrm>
                <a:prstGeom prst="triangle">
                  <a:avLst/>
                </a:prstGeom>
                <a:solidFill>
                  <a:srgbClr val="FFDB69"/>
                </a:solidFill>
                <a:ln>
                  <a:solidFill>
                    <a:srgbClr val="FFDB6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373530BC-43C9-4B09-0AD0-276C1CF16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22450" y="5654675"/>
                <a:ext cx="53340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Grafik 39" descr="Vertrag mit einfarbiger Füllung">
                <a:extLst>
                  <a:ext uri="{FF2B5EF4-FFF2-40B4-BE49-F238E27FC236}">
                    <a16:creationId xmlns:a16="http://schemas.microsoft.com/office/drawing/2014/main" id="{CADF635E-210F-60B1-BAE1-7B865C66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51250" y="3670946"/>
                <a:ext cx="1567245" cy="1567245"/>
              </a:xfrm>
              <a:prstGeom prst="rect">
                <a:avLst/>
              </a:prstGeom>
            </p:spPr>
          </p:pic>
        </p:grp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E6D542E0-30C3-1F75-D84A-A3E84B4FB55E}"/>
                </a:ext>
              </a:extLst>
            </p:cNvPr>
            <p:cNvSpPr txBox="1"/>
            <p:nvPr/>
          </p:nvSpPr>
          <p:spPr>
            <a:xfrm>
              <a:off x="1974850" y="6035675"/>
              <a:ext cx="4876800" cy="302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21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Principles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need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to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be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accepted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to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become</a:t>
              </a:r>
              <a:r>
                <a: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rPr>
                <a:t> a Member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3905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B7A6-3E9B-E001-EB23-2DA37320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4806C70-4385-76B5-31D2-64B220F59A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4173200" cy="762000"/>
          </a:xfrm>
        </p:spPr>
        <p:txBody>
          <a:bodyPr/>
          <a:lstStyle/>
          <a:p>
            <a:r>
              <a:rPr lang="en-US" dirty="0"/>
              <a:t>Building Trust Through Unified Hotel Classification</a:t>
            </a:r>
            <a:endParaRPr lang="de-DE" dirty="0"/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FE7B56B-916F-D19B-03C4-BAFDD052C2BF}"/>
              </a:ext>
            </a:extLst>
          </p:cNvPr>
          <p:cNvGrpSpPr/>
          <p:nvPr/>
        </p:nvGrpSpPr>
        <p:grpSpPr>
          <a:xfrm>
            <a:off x="12833350" y="3315803"/>
            <a:ext cx="6515100" cy="7063272"/>
            <a:chOff x="12833350" y="3292474"/>
            <a:chExt cx="6515100" cy="7063272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A02C35AB-5EE4-7A05-864A-F16D98574B9F}"/>
                </a:ext>
              </a:extLst>
            </p:cNvPr>
            <p:cNvGrpSpPr/>
            <p:nvPr/>
          </p:nvGrpSpPr>
          <p:grpSpPr>
            <a:xfrm>
              <a:off x="12833350" y="3292474"/>
              <a:ext cx="6515100" cy="7063272"/>
              <a:chOff x="12833350" y="3292474"/>
              <a:chExt cx="6515100" cy="7063272"/>
            </a:xfrm>
          </p:grpSpPr>
          <p:sp>
            <p:nvSpPr>
              <p:cNvPr id="33" name="Gleichschenkliges Dreieck 32">
                <a:extLst>
                  <a:ext uri="{FF2B5EF4-FFF2-40B4-BE49-F238E27FC236}">
                    <a16:creationId xmlns:a16="http://schemas.microsoft.com/office/drawing/2014/main" id="{6D66EDAC-D1A3-CB27-19F2-6FD222CDBA7F}"/>
                  </a:ext>
                </a:extLst>
              </p:cNvPr>
              <p:cNvSpPr/>
              <p:nvPr/>
            </p:nvSpPr>
            <p:spPr>
              <a:xfrm rot="5400000">
                <a:off x="17481554" y="4016370"/>
                <a:ext cx="2362191" cy="914400"/>
              </a:xfrm>
              <a:prstGeom prst="triangle">
                <a:avLst/>
              </a:prstGeom>
              <a:solidFill>
                <a:srgbClr val="BBD4F0"/>
              </a:solidFill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7321F8AC-329D-6D6E-0A8C-7912012943A9}"/>
                  </a:ext>
                </a:extLst>
              </p:cNvPr>
              <p:cNvSpPr/>
              <p:nvPr/>
            </p:nvSpPr>
            <p:spPr>
              <a:xfrm>
                <a:off x="13023850" y="3292475"/>
                <a:ext cx="5181600" cy="7063271"/>
              </a:xfrm>
              <a:prstGeom prst="rect">
                <a:avLst/>
              </a:prstGeom>
              <a:solidFill>
                <a:srgbClr val="BBD4F0"/>
              </a:solidFill>
              <a:ln>
                <a:solidFill>
                  <a:srgbClr val="BBD4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F8D9C921-A563-461A-FDFD-4D6B3B0A5B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3350" y="5654675"/>
                <a:ext cx="65151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Grafik 41" descr="Haus mit einfarbiger Füllung">
                <a:extLst>
                  <a:ext uri="{FF2B5EF4-FFF2-40B4-BE49-F238E27FC236}">
                    <a16:creationId xmlns:a16="http://schemas.microsoft.com/office/drawing/2014/main" id="{5F79DA7B-9D7F-B526-8906-D5C9133FF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885609" y="3670944"/>
                <a:ext cx="1567241" cy="1567241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5F850678-2CA5-E3B3-E285-8EC747E595DE}"/>
                  </a:ext>
                </a:extLst>
              </p:cNvPr>
              <p:cNvSpPr txBox="1"/>
              <p:nvPr/>
            </p:nvSpPr>
            <p:spPr>
              <a:xfrm>
                <a:off x="13176250" y="6035675"/>
                <a:ext cx="4876800" cy="2010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100 % on-site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Inspections</a:t>
                </a:r>
                <a:endParaRPr lang="de-DE" sz="4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44" name="Grafik 43" descr="Lupe mit einfarbiger Füllung">
              <a:extLst>
                <a:ext uri="{FF2B5EF4-FFF2-40B4-BE49-F238E27FC236}">
                  <a16:creationId xmlns:a16="http://schemas.microsoft.com/office/drawing/2014/main" id="{C76199BA-0DCF-C5B4-5788-F0A2C863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67049" y="4044184"/>
              <a:ext cx="1077091" cy="1077091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6298DAC9-3F9A-FD24-FF49-590AF328239E}"/>
              </a:ext>
            </a:extLst>
          </p:cNvPr>
          <p:cNvGrpSpPr/>
          <p:nvPr/>
        </p:nvGrpSpPr>
        <p:grpSpPr>
          <a:xfrm>
            <a:off x="7423150" y="3292475"/>
            <a:ext cx="6073398" cy="7063271"/>
            <a:chOff x="7423150" y="3292475"/>
            <a:chExt cx="6073398" cy="7063271"/>
          </a:xfrm>
        </p:grpSpPr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F6272BBF-E7E5-F11E-1CAE-6EFD1DE760A7}"/>
                </a:ext>
              </a:extLst>
            </p:cNvPr>
            <p:cNvSpPr/>
            <p:nvPr/>
          </p:nvSpPr>
          <p:spPr>
            <a:xfrm rot="5400000">
              <a:off x="11858252" y="4016371"/>
              <a:ext cx="2362192" cy="914400"/>
            </a:xfrm>
            <a:prstGeom prst="triangle">
              <a:avLst/>
            </a:prstGeom>
            <a:solidFill>
              <a:srgbClr val="0065AD"/>
            </a:solidFill>
            <a:ln>
              <a:solidFill>
                <a:srgbClr val="0065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2874C46B-7C53-A5B4-FB99-83CB0225FB77}"/>
                </a:ext>
              </a:extLst>
            </p:cNvPr>
            <p:cNvGrpSpPr/>
            <p:nvPr/>
          </p:nvGrpSpPr>
          <p:grpSpPr>
            <a:xfrm>
              <a:off x="7423150" y="3292475"/>
              <a:ext cx="5372100" cy="7063271"/>
              <a:chOff x="7423150" y="3292475"/>
              <a:chExt cx="5372100" cy="7063271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31FC92BB-8E0A-19FD-29C3-1CC8FA72CD02}"/>
                  </a:ext>
                </a:extLst>
              </p:cNvPr>
              <p:cNvSpPr/>
              <p:nvPr/>
            </p:nvSpPr>
            <p:spPr>
              <a:xfrm>
                <a:off x="7423150" y="3292475"/>
                <a:ext cx="5181600" cy="7063271"/>
              </a:xfrm>
              <a:prstGeom prst="rect">
                <a:avLst/>
              </a:prstGeom>
              <a:solidFill>
                <a:srgbClr val="0065AD"/>
              </a:solidFill>
              <a:ln>
                <a:solidFill>
                  <a:srgbClr val="0065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A755F2EA-B6A3-1C7B-78F1-65F3FFB86F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3150" y="5654675"/>
                <a:ext cx="53721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Grafik 45" descr="Ein Bild, das Grafiken, Logo, Symbol, Screenshot enthält.&#10;&#10;KI-generierte Inhalte können fehlerhaft sein.">
                <a:extLst>
                  <a:ext uri="{FF2B5EF4-FFF2-40B4-BE49-F238E27FC236}">
                    <a16:creationId xmlns:a16="http://schemas.microsoft.com/office/drawing/2014/main" id="{4533CA70-AD57-CC87-9EFD-844E057C9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3359" y="3651680"/>
                <a:ext cx="1643791" cy="1643791"/>
              </a:xfrm>
              <a:prstGeom prst="rect">
                <a:avLst/>
              </a:prstGeom>
            </p:spPr>
          </p:pic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8F6A5B55-34D1-6033-7344-BC1098BB3379}"/>
                  </a:ext>
                </a:extLst>
              </p:cNvPr>
              <p:cNvSpPr txBox="1"/>
              <p:nvPr/>
            </p:nvSpPr>
            <p:spPr>
              <a:xfrm>
                <a:off x="7613650" y="6035675"/>
                <a:ext cx="4876800" cy="4042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Guidelines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for</a:t>
                </a: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implementing</a:t>
                </a: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the</a:t>
                </a: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 HSU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Classifiction</a:t>
                </a: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de-DE" sz="4400" b="1" dirty="0" err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Structure</a:t>
                </a:r>
                <a:r>
                  <a:rPr lang="de-DE" sz="4400" b="1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4C13F122-9311-5B0D-E577-41E6DD317454}"/>
              </a:ext>
            </a:extLst>
          </p:cNvPr>
          <p:cNvGrpSpPr/>
          <p:nvPr/>
        </p:nvGrpSpPr>
        <p:grpSpPr>
          <a:xfrm>
            <a:off x="1822450" y="3315804"/>
            <a:ext cx="6096000" cy="7063271"/>
            <a:chOff x="1822450" y="3315804"/>
            <a:chExt cx="6096000" cy="7063271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DCBA4C76-8660-AC74-350A-F2585C184F25}"/>
                </a:ext>
              </a:extLst>
            </p:cNvPr>
            <p:cNvGrpSpPr/>
            <p:nvPr/>
          </p:nvGrpSpPr>
          <p:grpSpPr>
            <a:xfrm>
              <a:off x="1822450" y="3315804"/>
              <a:ext cx="6096000" cy="7063271"/>
              <a:chOff x="1822450" y="3292475"/>
              <a:chExt cx="6096000" cy="7063271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AA2A7980-9B68-9C1B-D9D8-1E71B64CD4A3}"/>
                  </a:ext>
                </a:extLst>
              </p:cNvPr>
              <p:cNvGrpSpPr/>
              <p:nvPr/>
            </p:nvGrpSpPr>
            <p:grpSpPr>
              <a:xfrm>
                <a:off x="1822450" y="3292475"/>
                <a:ext cx="6096000" cy="7063271"/>
                <a:chOff x="1822450" y="3292475"/>
                <a:chExt cx="6096000" cy="7063271"/>
              </a:xfrm>
            </p:grpSpPr>
            <p:sp>
              <p:nvSpPr>
                <p:cNvPr id="4" name="Rechteck 3">
                  <a:extLst>
                    <a:ext uri="{FF2B5EF4-FFF2-40B4-BE49-F238E27FC236}">
                      <a16:creationId xmlns:a16="http://schemas.microsoft.com/office/drawing/2014/main" id="{8AE409FA-2AFB-BFDE-7594-23F47121DCDC}"/>
                    </a:ext>
                  </a:extLst>
                </p:cNvPr>
                <p:cNvSpPr/>
                <p:nvPr/>
              </p:nvSpPr>
              <p:spPr>
                <a:xfrm>
                  <a:off x="1822450" y="3292475"/>
                  <a:ext cx="5181600" cy="7063271"/>
                </a:xfrm>
                <a:prstGeom prst="rect">
                  <a:avLst/>
                </a:prstGeom>
                <a:solidFill>
                  <a:srgbClr val="FFDB69"/>
                </a:solidFill>
                <a:ln>
                  <a:solidFill>
                    <a:srgbClr val="FFDB6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" name="Gleichschenkliges Dreieck 8">
                  <a:extLst>
                    <a:ext uri="{FF2B5EF4-FFF2-40B4-BE49-F238E27FC236}">
                      <a16:creationId xmlns:a16="http://schemas.microsoft.com/office/drawing/2014/main" id="{1BBF7B27-681C-D326-2109-1C41D13F4F81}"/>
                    </a:ext>
                  </a:extLst>
                </p:cNvPr>
                <p:cNvSpPr/>
                <p:nvPr/>
              </p:nvSpPr>
              <p:spPr>
                <a:xfrm rot="5400000">
                  <a:off x="6280154" y="4016371"/>
                  <a:ext cx="2362192" cy="914400"/>
                </a:xfrm>
                <a:prstGeom prst="triangle">
                  <a:avLst/>
                </a:prstGeom>
                <a:solidFill>
                  <a:srgbClr val="FFDB69"/>
                </a:solidFill>
                <a:ln>
                  <a:solidFill>
                    <a:srgbClr val="FFDB6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CE3DE51F-F840-4E77-440F-5A2AB03947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22450" y="5654675"/>
                <a:ext cx="53340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Grafik 39" descr="Vertrag mit einfarbiger Füllung">
                <a:extLst>
                  <a:ext uri="{FF2B5EF4-FFF2-40B4-BE49-F238E27FC236}">
                    <a16:creationId xmlns:a16="http://schemas.microsoft.com/office/drawing/2014/main" id="{6335A37B-3BC9-873D-5ECA-5193E54CB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51250" y="3670946"/>
                <a:ext cx="1567245" cy="1567245"/>
              </a:xfrm>
              <a:prstGeom prst="rect">
                <a:avLst/>
              </a:prstGeom>
            </p:spPr>
          </p:pic>
        </p:grp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71738C9F-71D3-0793-15E2-48E98E88659B}"/>
                </a:ext>
              </a:extLst>
            </p:cNvPr>
            <p:cNvSpPr txBox="1"/>
            <p:nvPr/>
          </p:nvSpPr>
          <p:spPr>
            <a:xfrm>
              <a:off x="1974850" y="6035675"/>
              <a:ext cx="4876800" cy="302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21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Principles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need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accepted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de-DE" sz="44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become</a:t>
              </a:r>
              <a:r>
                <a:rPr lang="de-DE" sz="4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Member</a:t>
              </a:r>
            </a:p>
          </p:txBody>
        </p:sp>
      </p:grp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3E6540FD-EC1E-3A0D-4165-6D5B1682A6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4020800" cy="762000"/>
          </a:xfrm>
        </p:spPr>
        <p:txBody>
          <a:bodyPr/>
          <a:lstStyle/>
          <a:p>
            <a:r>
              <a:rPr lang="de-DE" cap="all" dirty="0" err="1"/>
              <a:t>hsu</a:t>
            </a:r>
            <a:r>
              <a:rPr lang="de-DE" cap="all" dirty="0"/>
              <a:t> Classification System</a:t>
            </a:r>
          </a:p>
          <a:p>
            <a:endParaRPr lang="de-DE" cap="all" dirty="0"/>
          </a:p>
        </p:txBody>
      </p:sp>
    </p:spTree>
    <p:extLst>
      <p:ext uri="{BB962C8B-B14F-4D97-AF65-F5344CB8AC3E}">
        <p14:creationId xmlns:p14="http://schemas.microsoft.com/office/powerpoint/2010/main" val="1675935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2101FBF0-3F8A-30DB-5144-83AD2A88F4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725004"/>
            <a:ext cx="13258800" cy="762000"/>
          </a:xfrm>
        </p:spPr>
        <p:txBody>
          <a:bodyPr/>
          <a:lstStyle/>
          <a:p>
            <a:r>
              <a:rPr lang="en-US" dirty="0"/>
              <a:t>HSU CRITERIA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738128-1BEF-77CB-9E88-BE195C261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450" y="1692275"/>
            <a:ext cx="13258800" cy="762000"/>
          </a:xfrm>
        </p:spPr>
        <p:txBody>
          <a:bodyPr/>
          <a:lstStyle/>
          <a:p>
            <a:r>
              <a:rPr lang="de-DE" dirty="0"/>
              <a:t>The Backbone: Common </a:t>
            </a:r>
            <a:r>
              <a:rPr lang="de-DE" dirty="0" err="1"/>
              <a:t>Criteria</a:t>
            </a:r>
            <a:r>
              <a:rPr lang="de-DE" dirty="0"/>
              <a:t> Catalogue</a:t>
            </a:r>
          </a:p>
          <a:p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FBF8C4B-C012-4B20-4350-919A3A5B2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50" y="4225925"/>
            <a:ext cx="9372600" cy="4610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the Common Criteria Catalogue?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Unified standards across countries (239 criteria)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Reviewed every five years to meet modern hospitality trends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Based on guests’ expectations and market needs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7" name="Bildplatzhalter 6" descr="Ein Bild, das Im Haus, computer, Computer, Tisch enthält.&#10;&#10;KI-generierte Inhalte können fehlerhaft sein.">
            <a:extLst>
              <a:ext uri="{FF2B5EF4-FFF2-40B4-BE49-F238E27FC236}">
                <a16:creationId xmlns:a16="http://schemas.microsoft.com/office/drawing/2014/main" id="{C0C974E0-56F8-416E-00E8-2CE86F0267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271" r="25840" b="-1"/>
          <a:stretch>
            <a:fillRect/>
          </a:stretch>
        </p:blipFill>
        <p:spPr>
          <a:xfrm>
            <a:off x="10433050" y="3444875"/>
            <a:ext cx="868680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135985373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4A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utra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neutra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939BCA093894418D397D13B3EF6C12" ma:contentTypeVersion="13" ma:contentTypeDescription="Ustvari nov dokument." ma:contentTypeScope="" ma:versionID="1dbf6055adf257baa999e98082ff0235">
  <xsd:schema xmlns:xsd="http://www.w3.org/2001/XMLSchema" xmlns:xs="http://www.w3.org/2001/XMLSchema" xmlns:p="http://schemas.microsoft.com/office/2006/metadata/properties" xmlns:ns2="45afb3d1-7639-4391-9fba-af30c0efde28" xmlns:ns3="78dc00ec-127a-4569-9652-e4a1397affd8" targetNamespace="http://schemas.microsoft.com/office/2006/metadata/properties" ma:root="true" ma:fieldsID="f0e178a1d7250f309f2239ca11bd8bbe" ns2:_="" ns3:_="">
    <xsd:import namespace="45afb3d1-7639-4391-9fba-af30c0efde28"/>
    <xsd:import namespace="78dc00ec-127a-4569-9652-e4a1397af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fb3d1-7639-4391-9fba-af30c0efde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b9b1f48f-ec28-4f73-9b6f-aed4ca7f71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c00ec-127a-4569-9652-e4a1397affd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Stolpec za razvrstitev izrazja »Ujemi vse«" ma:hidden="true" ma:list="{4295d2f4-b6f4-4804-9213-cc6fe838bc66}" ma:internalName="TaxCatchAll" ma:showField="CatchAllData" ma:web="78dc00ec-127a-4569-9652-e4a1397aff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dc00ec-127a-4569-9652-e4a1397affd8" xsi:nil="true"/>
    <lcf76f155ced4ddcb4097134ff3c332f xmlns="45afb3d1-7639-4391-9fba-af30c0efde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37122A-EC78-4864-8A63-B34E6143CDBD}"/>
</file>

<file path=customXml/itemProps2.xml><?xml version="1.0" encoding="utf-8"?>
<ds:datastoreItem xmlns:ds="http://schemas.openxmlformats.org/officeDocument/2006/customXml" ds:itemID="{812286BB-3BC0-4C7F-AA88-ACD035B6A824}"/>
</file>

<file path=customXml/itemProps3.xml><?xml version="1.0" encoding="utf-8"?>
<ds:datastoreItem xmlns:ds="http://schemas.openxmlformats.org/officeDocument/2006/customXml" ds:itemID="{001F2CC9-EB93-40F6-99F6-7D6352706C8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1193</Words>
  <Application>Microsoft Office PowerPoint</Application>
  <PresentationFormat>Benutzerdefiniert</PresentationFormat>
  <Paragraphs>235</Paragraphs>
  <Slides>37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Aptos</vt:lpstr>
      <vt:lpstr>Arial</vt:lpstr>
      <vt:lpstr>Roboto</vt:lpstr>
      <vt:lpstr>Roboto Condensed</vt:lpstr>
      <vt:lpstr>Roboto Medium</vt:lpstr>
      <vt:lpstr>Systemschrift Normal</vt:lpstr>
      <vt:lpstr>Wingdings</vt:lpstr>
      <vt:lpstr>Office Theme</vt:lpstr>
      <vt:lpstr>neutral</vt:lpstr>
      <vt:lpstr>1_neutral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Generated Facts: The AI Illusion of Hotels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über die DEUTSCHE HOTELKLASSIFIZIERUNG</dc:title>
  <dc:creator>Panagiotakis, Kristin</dc:creator>
  <cp:lastModifiedBy>Dinböck Maria | WKOE</cp:lastModifiedBy>
  <cp:revision>105</cp:revision>
  <dcterms:created xsi:type="dcterms:W3CDTF">2023-05-22T09:13:21Z</dcterms:created>
  <dcterms:modified xsi:type="dcterms:W3CDTF">2025-11-27T14:48:34Z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2023-05-22T00:00:00Z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2023-05-22T00:00:00Z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0x010100DC939BCA093894418D397D13B3EF6C12</vt:lpwstr>
  </property>
</Properties>
</file>